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handoutMasterIdLst>
    <p:handoutMasterId r:id="rId22"/>
  </p:handoutMasterIdLst>
  <p:sldIdLst>
    <p:sldId id="390" r:id="rId2"/>
    <p:sldId id="365" r:id="rId3"/>
    <p:sldId id="367" r:id="rId4"/>
    <p:sldId id="368" r:id="rId5"/>
    <p:sldId id="369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386" r:id="rId16"/>
    <p:sldId id="430" r:id="rId17"/>
    <p:sldId id="387" r:id="rId18"/>
    <p:sldId id="388" r:id="rId19"/>
    <p:sldId id="389" r:id="rId20"/>
    <p:sldId id="429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949D87-8DD7-2F04-FD39-22761D1EF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3A0F5-4554-C871-A9E0-1F66415CA6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7185E-8BBC-4DDC-A734-C9F0CC3A04C4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29BE15-114C-5510-EAB4-3A90FE540F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F71500-F859-F9D7-237E-BED749868A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D5B5B-AADC-492D-AE5C-F7918CE971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753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B1B05-609C-8CC9-A998-3A1935147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8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D6B0B9-A4E5-1DA3-60AA-61FD64691C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1150700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43BF8-3454-1B6B-BE51-AA07D549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B47C083B-056B-6D37-0D3A-3036819C8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1" b="8271"/>
          <a:stretch/>
        </p:blipFill>
        <p:spPr>
          <a:xfrm>
            <a:off x="1047600" y="1058400"/>
            <a:ext cx="10130688" cy="5551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521CFA7-B72D-AD28-EAC1-6D054E74D604}"/>
              </a:ext>
            </a:extLst>
          </p:cNvPr>
          <p:cNvSpPr/>
          <p:nvPr/>
        </p:nvSpPr>
        <p:spPr>
          <a:xfrm>
            <a:off x="2004075" y="243376"/>
            <a:ext cx="1411868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6218"/>
              <a:gd name="adj5" fmla="val 320351"/>
              <a:gd name="adj6" fmla="val 27900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F1F3C9A-F20C-E215-2CD9-B2DDF06AE0C3}"/>
              </a:ext>
            </a:extLst>
          </p:cNvPr>
          <p:cNvSpPr/>
          <p:nvPr/>
        </p:nvSpPr>
        <p:spPr>
          <a:xfrm>
            <a:off x="7394414" y="337924"/>
            <a:ext cx="957734" cy="612648"/>
          </a:xfrm>
          <a:prstGeom prst="wedgeEllipseCallout">
            <a:avLst>
              <a:gd name="adj1" fmla="val -131654"/>
              <a:gd name="adj2" fmla="val 20062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81756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57D1E-1EB8-A84C-B958-5A923F0C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5ADC54-8D45-734C-9EF4-720BE9850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1" b="5046"/>
          <a:stretch/>
        </p:blipFill>
        <p:spPr>
          <a:xfrm>
            <a:off x="2296800" y="0"/>
            <a:ext cx="7601335" cy="6854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EC1E9F8-FBE1-B01F-0198-10E90ACCD472}"/>
              </a:ext>
            </a:extLst>
          </p:cNvPr>
          <p:cNvSpPr/>
          <p:nvPr/>
        </p:nvSpPr>
        <p:spPr>
          <a:xfrm>
            <a:off x="109287" y="159329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141"/>
              <a:gd name="adj4" fmla="val 154365"/>
              <a:gd name="adj5" fmla="val 433367"/>
              <a:gd name="adj6" fmla="val 24920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122689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95F40-90FF-2D4A-AE60-792AA033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Poso 5</a:t>
            </a:r>
          </a:p>
        </p:txBody>
      </p:sp>
      <p:pic>
        <p:nvPicPr>
          <p:cNvPr id="3" name="Imagen 2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EEFE766A-45FF-F04B-C718-3A24A075A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1" b="5046"/>
          <a:stretch/>
        </p:blipFill>
        <p:spPr>
          <a:xfrm>
            <a:off x="2296800" y="0"/>
            <a:ext cx="7601336" cy="6854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CFBF580-E7C7-2CDA-C586-34EEC766E056}"/>
              </a:ext>
            </a:extLst>
          </p:cNvPr>
          <p:cNvSpPr/>
          <p:nvPr/>
        </p:nvSpPr>
        <p:spPr>
          <a:xfrm>
            <a:off x="5633827" y="1692530"/>
            <a:ext cx="1411868" cy="344244"/>
          </a:xfrm>
          <a:prstGeom prst="accentCallout2">
            <a:avLst>
              <a:gd name="adj1" fmla="val 51763"/>
              <a:gd name="adj2" fmla="val -4065"/>
              <a:gd name="adj3" fmla="val 51339"/>
              <a:gd name="adj4" fmla="val -18826"/>
              <a:gd name="adj5" fmla="val 391568"/>
              <a:gd name="adj6" fmla="val -17525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 </a:t>
            </a:r>
          </a:p>
        </p:txBody>
      </p:sp>
    </p:spTree>
    <p:extLst>
      <p:ext uri="{BB962C8B-B14F-4D97-AF65-F5344CB8AC3E}">
        <p14:creationId xmlns:p14="http://schemas.microsoft.com/office/powerpoint/2010/main" val="403078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AE258-D9BF-82A9-0E30-B60A2B17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E663FA-2CCE-CC63-D8C3-DB5AAEC8A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1" b="5046"/>
          <a:stretch/>
        </p:blipFill>
        <p:spPr>
          <a:xfrm>
            <a:off x="2296800" y="0"/>
            <a:ext cx="7601338" cy="6854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C39DC61-C2BB-A88C-3EBF-49B18D5B64E5}"/>
              </a:ext>
            </a:extLst>
          </p:cNvPr>
          <p:cNvSpPr/>
          <p:nvPr/>
        </p:nvSpPr>
        <p:spPr>
          <a:xfrm>
            <a:off x="5577267" y="1617115"/>
            <a:ext cx="1411868" cy="344244"/>
          </a:xfrm>
          <a:prstGeom prst="accentCallout2">
            <a:avLst>
              <a:gd name="adj1" fmla="val 51763"/>
              <a:gd name="adj2" fmla="val -4065"/>
              <a:gd name="adj3" fmla="val 51339"/>
              <a:gd name="adj4" fmla="val -18826"/>
              <a:gd name="adj5" fmla="val 422454"/>
              <a:gd name="adj6" fmla="val -1594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EFC4E84-D45C-96F3-8F44-B1155F1A29E5}"/>
              </a:ext>
            </a:extLst>
          </p:cNvPr>
          <p:cNvSpPr/>
          <p:nvPr/>
        </p:nvSpPr>
        <p:spPr>
          <a:xfrm>
            <a:off x="7485902" y="1348711"/>
            <a:ext cx="957734" cy="612648"/>
          </a:xfrm>
          <a:prstGeom prst="wedgeEllipseCallout">
            <a:avLst>
              <a:gd name="adj1" fmla="val -224176"/>
              <a:gd name="adj2" fmla="val 26370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213100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2690F-2F1D-753A-8699-DC4046C8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9C65E58-ADE2-168A-E1CE-3011AA159C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1" b="5046"/>
          <a:stretch/>
        </p:blipFill>
        <p:spPr>
          <a:xfrm>
            <a:off x="2296800" y="0"/>
            <a:ext cx="7601340" cy="6854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CB576FB-62E4-1B5F-E87F-92F13DD7BBA0}"/>
              </a:ext>
            </a:extLst>
          </p:cNvPr>
          <p:cNvSpPr/>
          <p:nvPr/>
        </p:nvSpPr>
        <p:spPr>
          <a:xfrm>
            <a:off x="5624401" y="1607688"/>
            <a:ext cx="1411868" cy="344244"/>
          </a:xfrm>
          <a:prstGeom prst="accentCallout2">
            <a:avLst>
              <a:gd name="adj1" fmla="val 51763"/>
              <a:gd name="adj2" fmla="val -4065"/>
              <a:gd name="adj3" fmla="val 51339"/>
              <a:gd name="adj4" fmla="val -18826"/>
              <a:gd name="adj5" fmla="val 413189"/>
              <a:gd name="adj6" fmla="val -14889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 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8DDBA84-58D4-464A-D3E0-3617BD960A45}"/>
              </a:ext>
            </a:extLst>
          </p:cNvPr>
          <p:cNvSpPr/>
          <p:nvPr/>
        </p:nvSpPr>
        <p:spPr>
          <a:xfrm>
            <a:off x="7328994" y="1339284"/>
            <a:ext cx="957734" cy="612648"/>
          </a:xfrm>
          <a:prstGeom prst="wedgeEllipseCallout">
            <a:avLst>
              <a:gd name="adj1" fmla="val -189726"/>
              <a:gd name="adj2" fmla="val 26832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A0</a:t>
            </a:r>
          </a:p>
        </p:txBody>
      </p:sp>
    </p:spTree>
    <p:extLst>
      <p:ext uri="{BB962C8B-B14F-4D97-AF65-F5344CB8AC3E}">
        <p14:creationId xmlns:p14="http://schemas.microsoft.com/office/powerpoint/2010/main" val="961724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Crear las siguientes variables: </a:t>
            </a:r>
            <a:r>
              <a:rPr lang="es-MX" dirty="0"/>
              <a:t>“eje x”, “eje y”.</a:t>
            </a:r>
            <a:endParaRPr lang="es-MX" sz="2400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A93A2F-99DD-FAFC-26EC-D667014F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92" r="85065" b="68157"/>
          <a:stretch/>
        </p:blipFill>
        <p:spPr>
          <a:xfrm>
            <a:off x="4077148" y="2549561"/>
            <a:ext cx="4037703" cy="19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Arrastrar y acomodar los bloques como se muestra en la imagen, que se encuentran en la sección de control, variables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AC2BB-EC8E-3332-5556-CC222E7E1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44" y="2362474"/>
            <a:ext cx="6027712" cy="2582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99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449681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06909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998746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En la parte superior de la tabla de sensores, aparecerá el nombre de la variable, la cual, indicará el valor del sensor.</a:t>
            </a:r>
            <a:endParaRPr lang="es-MX" sz="2400" i="1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1D78F1-0BD3-A392-247B-564118A5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r="56289"/>
          <a:stretch/>
        </p:blipFill>
        <p:spPr>
          <a:xfrm>
            <a:off x="4541633" y="2160832"/>
            <a:ext cx="3108734" cy="370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4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8519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Visualizar los valores de la lectura del Joystick.</a:t>
            </a:r>
          </a:p>
          <a:p>
            <a:endParaRPr lang="es-MX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47C8D9F-374D-CAFA-5AB0-AFB832E77CD8}"/>
              </a:ext>
            </a:extLst>
          </p:cNvPr>
          <p:cNvGrpSpPr/>
          <p:nvPr/>
        </p:nvGrpSpPr>
        <p:grpSpPr>
          <a:xfrm>
            <a:off x="2748893" y="2275922"/>
            <a:ext cx="8761789" cy="3765546"/>
            <a:chOff x="220846" y="1404129"/>
            <a:chExt cx="10865400" cy="4669612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350BE116-306A-AFAB-32F9-83DB23C6A601}"/>
                </a:ext>
              </a:extLst>
            </p:cNvPr>
            <p:cNvGrpSpPr/>
            <p:nvPr/>
          </p:nvGrpSpPr>
          <p:grpSpPr>
            <a:xfrm>
              <a:off x="2948763" y="1592481"/>
              <a:ext cx="2596416" cy="1744490"/>
              <a:chOff x="2948763" y="1592481"/>
              <a:chExt cx="2596416" cy="1744490"/>
            </a:xfrm>
          </p:grpSpPr>
          <p:pic>
            <p:nvPicPr>
              <p:cNvPr id="184" name="Gráfico 183" descr="Flecha: recto">
                <a:extLst>
                  <a:ext uri="{FF2B5EF4-FFF2-40B4-BE49-F238E27FC236}">
                    <a16:creationId xmlns:a16="http://schemas.microsoft.com/office/drawing/2014/main" id="{F17B96E1-B230-FF24-C006-9DF909CAC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3891255" y="2616971"/>
                <a:ext cx="720000" cy="720000"/>
              </a:xfrm>
              <a:prstGeom prst="rect">
                <a:avLst/>
              </a:prstGeom>
            </p:spPr>
          </p:pic>
          <p:sp>
            <p:nvSpPr>
              <p:cNvPr id="185" name="CuadroTexto 184">
                <a:extLst>
                  <a:ext uri="{FF2B5EF4-FFF2-40B4-BE49-F238E27FC236}">
                    <a16:creationId xmlns:a16="http://schemas.microsoft.com/office/drawing/2014/main" id="{5734014A-428A-6541-F85D-5EA03ACEEA2F}"/>
                  </a:ext>
                </a:extLst>
              </p:cNvPr>
              <p:cNvSpPr txBox="1"/>
              <p:nvPr/>
            </p:nvSpPr>
            <p:spPr>
              <a:xfrm>
                <a:off x="2948763" y="1592481"/>
                <a:ext cx="2596416" cy="1030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dirty="0">
                    <a:solidFill>
                      <a:srgbClr val="FFC000"/>
                    </a:solidFill>
                    <a:latin typeface="Arial Rounded MT Bold" panose="020F0704030504030204" pitchFamily="34" charset="0"/>
                  </a:rPr>
                  <a:t>Aumenta</a:t>
                </a:r>
                <a:r>
                  <a:rPr lang="es-MX" sz="16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 el</a:t>
                </a:r>
              </a:p>
              <a:p>
                <a:pPr algn="ctr"/>
                <a:r>
                  <a:rPr lang="es-MX" sz="16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valor de la variable en el eje Y </a:t>
                </a:r>
              </a:p>
            </p:txBody>
          </p:sp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FEF2581C-B5C4-AF8F-3BBD-EEB32F192A4E}"/>
                </a:ext>
              </a:extLst>
            </p:cNvPr>
            <p:cNvGrpSpPr/>
            <p:nvPr/>
          </p:nvGrpSpPr>
          <p:grpSpPr>
            <a:xfrm rot="16200000">
              <a:off x="659503" y="3848398"/>
              <a:ext cx="1786686" cy="2664000"/>
              <a:chOff x="882875" y="1081070"/>
              <a:chExt cx="1786686" cy="2664000"/>
            </a:xfrm>
          </p:grpSpPr>
          <p:sp>
            <p:nvSpPr>
              <p:cNvPr id="146" name="Rectángulo 145">
                <a:extLst>
                  <a:ext uri="{FF2B5EF4-FFF2-40B4-BE49-F238E27FC236}">
                    <a16:creationId xmlns:a16="http://schemas.microsoft.com/office/drawing/2014/main" id="{71BF9BA0-2E5A-928C-CDEF-64797E827D97}"/>
                  </a:ext>
                </a:extLst>
              </p:cNvPr>
              <p:cNvSpPr/>
              <p:nvPr/>
            </p:nvSpPr>
            <p:spPr>
              <a:xfrm>
                <a:off x="1030285" y="1081070"/>
                <a:ext cx="1639276" cy="210256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7" name="Elipse 146">
                <a:extLst>
                  <a:ext uri="{FF2B5EF4-FFF2-40B4-BE49-F238E27FC236}">
                    <a16:creationId xmlns:a16="http://schemas.microsoft.com/office/drawing/2014/main" id="{A1F8B8A7-B121-06EF-4761-A10606290E9F}"/>
                  </a:ext>
                </a:extLst>
              </p:cNvPr>
              <p:cNvSpPr/>
              <p:nvPr/>
            </p:nvSpPr>
            <p:spPr>
              <a:xfrm>
                <a:off x="1114260" y="1156756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8" name="Elipse 147">
                <a:extLst>
                  <a:ext uri="{FF2B5EF4-FFF2-40B4-BE49-F238E27FC236}">
                    <a16:creationId xmlns:a16="http://schemas.microsoft.com/office/drawing/2014/main" id="{189818D2-0C67-C01E-BF66-D881E41A3031}"/>
                  </a:ext>
                </a:extLst>
              </p:cNvPr>
              <p:cNvSpPr/>
              <p:nvPr/>
            </p:nvSpPr>
            <p:spPr>
              <a:xfrm>
                <a:off x="2305072" y="1156756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9" name="Elipse 148">
                <a:extLst>
                  <a:ext uri="{FF2B5EF4-FFF2-40B4-BE49-F238E27FC236}">
                    <a16:creationId xmlns:a16="http://schemas.microsoft.com/office/drawing/2014/main" id="{E0EAC0AA-FB5D-E8E0-D28B-29FBD16A2739}"/>
                  </a:ext>
                </a:extLst>
              </p:cNvPr>
              <p:cNvSpPr/>
              <p:nvPr/>
            </p:nvSpPr>
            <p:spPr>
              <a:xfrm>
                <a:off x="1114260" y="2836707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0" name="Elipse 149">
                <a:extLst>
                  <a:ext uri="{FF2B5EF4-FFF2-40B4-BE49-F238E27FC236}">
                    <a16:creationId xmlns:a16="http://schemas.microsoft.com/office/drawing/2014/main" id="{CA95A516-8CD5-A3F0-4BB9-1D659DFE7F92}"/>
                  </a:ext>
                </a:extLst>
              </p:cNvPr>
              <p:cNvSpPr/>
              <p:nvPr/>
            </p:nvSpPr>
            <p:spPr>
              <a:xfrm>
                <a:off x="2305072" y="2836707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151" name="Grupo 150">
                <a:extLst>
                  <a:ext uri="{FF2B5EF4-FFF2-40B4-BE49-F238E27FC236}">
                    <a16:creationId xmlns:a16="http://schemas.microsoft.com/office/drawing/2014/main" id="{C5662E21-EB08-44D6-61D1-082BAD4A1996}"/>
                  </a:ext>
                </a:extLst>
              </p:cNvPr>
              <p:cNvGrpSpPr/>
              <p:nvPr/>
            </p:nvGrpSpPr>
            <p:grpSpPr>
              <a:xfrm>
                <a:off x="2232184" y="1530815"/>
                <a:ext cx="281019" cy="191852"/>
                <a:chOff x="3967222" y="2308563"/>
                <a:chExt cx="432000" cy="295640"/>
              </a:xfrm>
              <a:solidFill>
                <a:schemeClr val="tx1"/>
              </a:solidFill>
            </p:grpSpPr>
            <p:sp>
              <p:nvSpPr>
                <p:cNvPr id="178" name="Rectángulo 177">
                  <a:extLst>
                    <a:ext uri="{FF2B5EF4-FFF2-40B4-BE49-F238E27FC236}">
                      <a16:creationId xmlns:a16="http://schemas.microsoft.com/office/drawing/2014/main" id="{225D7019-434C-D473-88D4-DB2EFCCEB51F}"/>
                    </a:ext>
                  </a:extLst>
                </p:cNvPr>
                <p:cNvSpPr/>
                <p:nvPr/>
              </p:nvSpPr>
              <p:spPr>
                <a:xfrm>
                  <a:off x="4255222" y="2311681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79" name="Rectángulo 178">
                  <a:extLst>
                    <a:ext uri="{FF2B5EF4-FFF2-40B4-BE49-F238E27FC236}">
                      <a16:creationId xmlns:a16="http://schemas.microsoft.com/office/drawing/2014/main" id="{D645406D-04CA-C20F-E380-5F7AA2A2ADEB}"/>
                    </a:ext>
                  </a:extLst>
                </p:cNvPr>
                <p:cNvSpPr/>
                <p:nvPr/>
              </p:nvSpPr>
              <p:spPr>
                <a:xfrm>
                  <a:off x="4255222" y="2454830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80" name="Rectángulo 179">
                  <a:extLst>
                    <a:ext uri="{FF2B5EF4-FFF2-40B4-BE49-F238E27FC236}">
                      <a16:creationId xmlns:a16="http://schemas.microsoft.com/office/drawing/2014/main" id="{39558590-4973-EA70-8FD7-D6E835BE5548}"/>
                    </a:ext>
                  </a:extLst>
                </p:cNvPr>
                <p:cNvSpPr/>
                <p:nvPr/>
              </p:nvSpPr>
              <p:spPr>
                <a:xfrm>
                  <a:off x="4111222" y="230856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81" name="Rectángulo 180">
                  <a:extLst>
                    <a:ext uri="{FF2B5EF4-FFF2-40B4-BE49-F238E27FC236}">
                      <a16:creationId xmlns:a16="http://schemas.microsoft.com/office/drawing/2014/main" id="{2E03C689-7FAF-535B-DEC9-9B74FB3FCF9C}"/>
                    </a:ext>
                  </a:extLst>
                </p:cNvPr>
                <p:cNvSpPr/>
                <p:nvPr/>
              </p:nvSpPr>
              <p:spPr>
                <a:xfrm>
                  <a:off x="4111222" y="2451712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82" name="Rectángulo 181">
                  <a:extLst>
                    <a:ext uri="{FF2B5EF4-FFF2-40B4-BE49-F238E27FC236}">
                      <a16:creationId xmlns:a16="http://schemas.microsoft.com/office/drawing/2014/main" id="{F222FD23-7B10-7232-4598-154FD21A2ADF}"/>
                    </a:ext>
                  </a:extLst>
                </p:cNvPr>
                <p:cNvSpPr/>
                <p:nvPr/>
              </p:nvSpPr>
              <p:spPr>
                <a:xfrm>
                  <a:off x="3967222" y="2317054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83" name="Rectángulo 182">
                  <a:extLst>
                    <a:ext uri="{FF2B5EF4-FFF2-40B4-BE49-F238E27FC236}">
                      <a16:creationId xmlns:a16="http://schemas.microsoft.com/office/drawing/2014/main" id="{BB5FDC08-EA21-B5E6-2912-60C4E3A79E52}"/>
                    </a:ext>
                  </a:extLst>
                </p:cNvPr>
                <p:cNvSpPr/>
                <p:nvPr/>
              </p:nvSpPr>
              <p:spPr>
                <a:xfrm>
                  <a:off x="3967222" y="246020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152" name="Grupo 151">
                <a:extLst>
                  <a:ext uri="{FF2B5EF4-FFF2-40B4-BE49-F238E27FC236}">
                    <a16:creationId xmlns:a16="http://schemas.microsoft.com/office/drawing/2014/main" id="{305AF850-B248-C363-1211-3527326D19E3}"/>
                  </a:ext>
                </a:extLst>
              </p:cNvPr>
              <p:cNvGrpSpPr/>
              <p:nvPr/>
            </p:nvGrpSpPr>
            <p:grpSpPr>
              <a:xfrm>
                <a:off x="1081967" y="1856561"/>
                <a:ext cx="187346" cy="562021"/>
                <a:chOff x="2712629" y="2713129"/>
                <a:chExt cx="288000" cy="866062"/>
              </a:xfrm>
            </p:grpSpPr>
            <p:sp>
              <p:nvSpPr>
                <p:cNvPr id="176" name="Rectángulo 175">
                  <a:extLst>
                    <a:ext uri="{FF2B5EF4-FFF2-40B4-BE49-F238E27FC236}">
                      <a16:creationId xmlns:a16="http://schemas.microsoft.com/office/drawing/2014/main" id="{063D857C-1516-ECCF-FD3C-002897F4D011}"/>
                    </a:ext>
                  </a:extLst>
                </p:cNvPr>
                <p:cNvSpPr/>
                <p:nvPr/>
              </p:nvSpPr>
              <p:spPr>
                <a:xfrm>
                  <a:off x="2712629" y="2713129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77" name="Rectángulo 176">
                  <a:extLst>
                    <a:ext uri="{FF2B5EF4-FFF2-40B4-BE49-F238E27FC236}">
                      <a16:creationId xmlns:a16="http://schemas.microsoft.com/office/drawing/2014/main" id="{DBDAE5F1-C465-F650-C864-3F655828531C}"/>
                    </a:ext>
                  </a:extLst>
                </p:cNvPr>
                <p:cNvSpPr/>
                <p:nvPr/>
              </p:nvSpPr>
              <p:spPr>
                <a:xfrm>
                  <a:off x="2856629" y="2715191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153" name="Rectángulo: esquinas redondeadas 152">
                <a:extLst>
                  <a:ext uri="{FF2B5EF4-FFF2-40B4-BE49-F238E27FC236}">
                    <a16:creationId xmlns:a16="http://schemas.microsoft.com/office/drawing/2014/main" id="{37BAFF10-6083-5A59-6C9B-590416F65D86}"/>
                  </a:ext>
                </a:extLst>
              </p:cNvPr>
              <p:cNvSpPr/>
              <p:nvPr/>
            </p:nvSpPr>
            <p:spPr>
              <a:xfrm>
                <a:off x="1486449" y="2976878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AEC2BDA1-142D-1FD7-349E-A94C0B6D30A6}"/>
                  </a:ext>
                </a:extLst>
              </p:cNvPr>
              <p:cNvSpPr/>
              <p:nvPr/>
            </p:nvSpPr>
            <p:spPr>
              <a:xfrm>
                <a:off x="1626958" y="2976878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5" name="Rectángulo: esquinas redondeadas 154">
                <a:extLst>
                  <a:ext uri="{FF2B5EF4-FFF2-40B4-BE49-F238E27FC236}">
                    <a16:creationId xmlns:a16="http://schemas.microsoft.com/office/drawing/2014/main" id="{A451E1AA-2DA4-68E5-0785-442EAA9BE929}"/>
                  </a:ext>
                </a:extLst>
              </p:cNvPr>
              <p:cNvSpPr/>
              <p:nvPr/>
            </p:nvSpPr>
            <p:spPr>
              <a:xfrm>
                <a:off x="1767467" y="2976878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6" name="Rectángulo: esquinas redondeadas 155">
                <a:extLst>
                  <a:ext uri="{FF2B5EF4-FFF2-40B4-BE49-F238E27FC236}">
                    <a16:creationId xmlns:a16="http://schemas.microsoft.com/office/drawing/2014/main" id="{E60BCA60-C5A8-4BEA-313E-05FE7350E378}"/>
                  </a:ext>
                </a:extLst>
              </p:cNvPr>
              <p:cNvSpPr/>
              <p:nvPr/>
            </p:nvSpPr>
            <p:spPr>
              <a:xfrm>
                <a:off x="1907977" y="2977644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7" name="Rectángulo: esquinas redondeadas 156">
                <a:extLst>
                  <a:ext uri="{FF2B5EF4-FFF2-40B4-BE49-F238E27FC236}">
                    <a16:creationId xmlns:a16="http://schemas.microsoft.com/office/drawing/2014/main" id="{0A2261D0-5A0C-B14B-BBD2-9074FBBA3619}"/>
                  </a:ext>
                </a:extLst>
              </p:cNvPr>
              <p:cNvSpPr/>
              <p:nvPr/>
            </p:nvSpPr>
            <p:spPr>
              <a:xfrm>
                <a:off x="2085530" y="2976878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158" name="Conector recto 157">
                <a:extLst>
                  <a:ext uri="{FF2B5EF4-FFF2-40B4-BE49-F238E27FC236}">
                    <a16:creationId xmlns:a16="http://schemas.microsoft.com/office/drawing/2014/main" id="{067AA7EC-E44B-A6D6-C152-DF0CD21F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8030" y="3043055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ector recto 158">
                <a:extLst>
                  <a:ext uri="{FF2B5EF4-FFF2-40B4-BE49-F238E27FC236}">
                    <a16:creationId xmlns:a16="http://schemas.microsoft.com/office/drawing/2014/main" id="{6D0D76DD-CDBC-2CF0-41D1-27B2C7533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9156" y="3044216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ector recto 159">
                <a:extLst>
                  <a:ext uri="{FF2B5EF4-FFF2-40B4-BE49-F238E27FC236}">
                    <a16:creationId xmlns:a16="http://schemas.microsoft.com/office/drawing/2014/main" id="{389C011D-8B64-9973-8616-1A214AAD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9112" y="3044217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ector recto 160">
                <a:extLst>
                  <a:ext uri="{FF2B5EF4-FFF2-40B4-BE49-F238E27FC236}">
                    <a16:creationId xmlns:a16="http://schemas.microsoft.com/office/drawing/2014/main" id="{7E0515EB-8A32-C90F-8763-ED2002EA3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8231" y="3041624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ector recto 161">
                <a:extLst>
                  <a:ext uri="{FF2B5EF4-FFF2-40B4-BE49-F238E27FC236}">
                    <a16:creationId xmlns:a16="http://schemas.microsoft.com/office/drawing/2014/main" id="{17465D4F-B466-54E7-3445-B3C081F11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7564" y="3039982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CuadroTexto 162">
                <a:extLst>
                  <a:ext uri="{FF2B5EF4-FFF2-40B4-BE49-F238E27FC236}">
                    <a16:creationId xmlns:a16="http://schemas.microsoft.com/office/drawing/2014/main" id="{997AD027-E6E8-E1FC-E87F-BEEEE219489E}"/>
                  </a:ext>
                </a:extLst>
              </p:cNvPr>
              <p:cNvSpPr txBox="1"/>
              <p:nvPr/>
            </p:nvSpPr>
            <p:spPr>
              <a:xfrm rot="16200000">
                <a:off x="1328116" y="2704693"/>
                <a:ext cx="4571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  <p:sp>
            <p:nvSpPr>
              <p:cNvPr id="164" name="CuadroTexto 163">
                <a:extLst>
                  <a:ext uri="{FF2B5EF4-FFF2-40B4-BE49-F238E27FC236}">
                    <a16:creationId xmlns:a16="http://schemas.microsoft.com/office/drawing/2014/main" id="{2D63F41F-21B0-8DB9-4D51-C140C4A78BEC}"/>
                  </a:ext>
                </a:extLst>
              </p:cNvPr>
              <p:cNvSpPr txBox="1"/>
              <p:nvPr/>
            </p:nvSpPr>
            <p:spPr>
              <a:xfrm rot="16200000">
                <a:off x="1497229" y="2727058"/>
                <a:ext cx="4010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+5v</a:t>
                </a:r>
              </a:p>
            </p:txBody>
          </p:sp>
          <p:sp>
            <p:nvSpPr>
              <p:cNvPr id="165" name="CuadroTexto 164">
                <a:extLst>
                  <a:ext uri="{FF2B5EF4-FFF2-40B4-BE49-F238E27FC236}">
                    <a16:creationId xmlns:a16="http://schemas.microsoft.com/office/drawing/2014/main" id="{E64BAAAF-FEC1-594D-A881-6D87A7C4B211}"/>
                  </a:ext>
                </a:extLst>
              </p:cNvPr>
              <p:cNvSpPr txBox="1"/>
              <p:nvPr/>
            </p:nvSpPr>
            <p:spPr>
              <a:xfrm rot="16200000">
                <a:off x="1627568" y="2719776"/>
                <a:ext cx="4203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VRx</a:t>
                </a:r>
              </a:p>
            </p:txBody>
          </p:sp>
          <p:sp>
            <p:nvSpPr>
              <p:cNvPr id="166" name="CuadroTexto 165">
                <a:extLst>
                  <a:ext uri="{FF2B5EF4-FFF2-40B4-BE49-F238E27FC236}">
                    <a16:creationId xmlns:a16="http://schemas.microsoft.com/office/drawing/2014/main" id="{D8772573-0BB2-DBCA-C0C1-74A8019B3C41}"/>
                  </a:ext>
                </a:extLst>
              </p:cNvPr>
              <p:cNvSpPr txBox="1"/>
              <p:nvPr/>
            </p:nvSpPr>
            <p:spPr>
              <a:xfrm rot="16200000">
                <a:off x="1768879" y="2720297"/>
                <a:ext cx="4187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VRy</a:t>
                </a:r>
              </a:p>
            </p:txBody>
          </p:sp>
          <p:sp>
            <p:nvSpPr>
              <p:cNvPr id="167" name="CuadroTexto 166">
                <a:extLst>
                  <a:ext uri="{FF2B5EF4-FFF2-40B4-BE49-F238E27FC236}">
                    <a16:creationId xmlns:a16="http://schemas.microsoft.com/office/drawing/2014/main" id="{D8E9FBF0-4254-9578-31F3-9E72C69ADF08}"/>
                  </a:ext>
                </a:extLst>
              </p:cNvPr>
              <p:cNvSpPr txBox="1"/>
              <p:nvPr/>
            </p:nvSpPr>
            <p:spPr>
              <a:xfrm rot="16200000">
                <a:off x="1977628" y="2746812"/>
                <a:ext cx="372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SW</a:t>
                </a:r>
              </a:p>
            </p:txBody>
          </p:sp>
          <p:sp>
            <p:nvSpPr>
              <p:cNvPr id="168" name="Elipse 167">
                <a:extLst>
                  <a:ext uri="{FF2B5EF4-FFF2-40B4-BE49-F238E27FC236}">
                    <a16:creationId xmlns:a16="http://schemas.microsoft.com/office/drawing/2014/main" id="{811A8AAD-F292-E486-3D1B-9AB7563180E2}"/>
                  </a:ext>
                </a:extLst>
              </p:cNvPr>
              <p:cNvSpPr/>
              <p:nvPr/>
            </p:nvSpPr>
            <p:spPr>
              <a:xfrm>
                <a:off x="2351908" y="1201673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9" name="Elipse 168">
                <a:extLst>
                  <a:ext uri="{FF2B5EF4-FFF2-40B4-BE49-F238E27FC236}">
                    <a16:creationId xmlns:a16="http://schemas.microsoft.com/office/drawing/2014/main" id="{43C7637D-9894-E662-816A-5A0D65696B3B}"/>
                  </a:ext>
                </a:extLst>
              </p:cNvPr>
              <p:cNvSpPr/>
              <p:nvPr/>
            </p:nvSpPr>
            <p:spPr>
              <a:xfrm>
                <a:off x="1161096" y="1201673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0" name="Elipse 169">
                <a:extLst>
                  <a:ext uri="{FF2B5EF4-FFF2-40B4-BE49-F238E27FC236}">
                    <a16:creationId xmlns:a16="http://schemas.microsoft.com/office/drawing/2014/main" id="{80B9FAB3-1221-C572-372E-1C7F2A502900}"/>
                  </a:ext>
                </a:extLst>
              </p:cNvPr>
              <p:cNvSpPr/>
              <p:nvPr/>
            </p:nvSpPr>
            <p:spPr>
              <a:xfrm>
                <a:off x="1157192" y="2883431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1" name="Elipse 170">
                <a:extLst>
                  <a:ext uri="{FF2B5EF4-FFF2-40B4-BE49-F238E27FC236}">
                    <a16:creationId xmlns:a16="http://schemas.microsoft.com/office/drawing/2014/main" id="{5331F290-35E5-0962-E8E0-5ADB5AC3034D}"/>
                  </a:ext>
                </a:extLst>
              </p:cNvPr>
              <p:cNvSpPr/>
              <p:nvPr/>
            </p:nvSpPr>
            <p:spPr>
              <a:xfrm>
                <a:off x="2351908" y="2883431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2" name="Elipse 171">
                <a:extLst>
                  <a:ext uri="{FF2B5EF4-FFF2-40B4-BE49-F238E27FC236}">
                    <a16:creationId xmlns:a16="http://schemas.microsoft.com/office/drawing/2014/main" id="{4833F8DB-9CC8-F421-6F26-69F4267FB475}"/>
                  </a:ext>
                </a:extLst>
              </p:cNvPr>
              <p:cNvSpPr/>
              <p:nvPr/>
            </p:nvSpPr>
            <p:spPr>
              <a:xfrm>
                <a:off x="1213152" y="1509431"/>
                <a:ext cx="1264584" cy="126153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173" name="Grupo 172">
                <a:extLst>
                  <a:ext uri="{FF2B5EF4-FFF2-40B4-BE49-F238E27FC236}">
                    <a16:creationId xmlns:a16="http://schemas.microsoft.com/office/drawing/2014/main" id="{8932DBFA-1BBA-A388-7ED1-3DFF2BDD1A54}"/>
                  </a:ext>
                </a:extLst>
              </p:cNvPr>
              <p:cNvGrpSpPr/>
              <p:nvPr/>
            </p:nvGrpSpPr>
            <p:grpSpPr>
              <a:xfrm>
                <a:off x="882875" y="1640233"/>
                <a:ext cx="1011667" cy="1009229"/>
                <a:chOff x="2924049" y="2379773"/>
                <a:chExt cx="1555200" cy="1555200"/>
              </a:xfrm>
            </p:grpSpPr>
            <p:sp>
              <p:nvSpPr>
                <p:cNvPr id="174" name="Elipse 173">
                  <a:extLst>
                    <a:ext uri="{FF2B5EF4-FFF2-40B4-BE49-F238E27FC236}">
                      <a16:creationId xmlns:a16="http://schemas.microsoft.com/office/drawing/2014/main" id="{78F080DB-1C75-E68F-EF68-FBA417FA1AD3}"/>
                    </a:ext>
                  </a:extLst>
                </p:cNvPr>
                <p:cNvSpPr/>
                <p:nvPr/>
              </p:nvSpPr>
              <p:spPr>
                <a:xfrm>
                  <a:off x="2924049" y="2379773"/>
                  <a:ext cx="1555200" cy="1555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75" name="Elipse 174">
                  <a:extLst>
                    <a:ext uri="{FF2B5EF4-FFF2-40B4-BE49-F238E27FC236}">
                      <a16:creationId xmlns:a16="http://schemas.microsoft.com/office/drawing/2014/main" id="{870CCA77-131D-2A38-0F20-EF6635CBBBEA}"/>
                    </a:ext>
                  </a:extLst>
                </p:cNvPr>
                <p:cNvSpPr/>
                <p:nvPr/>
              </p:nvSpPr>
              <p:spPr>
                <a:xfrm>
                  <a:off x="3001808" y="2458167"/>
                  <a:ext cx="1399680" cy="139968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A8554B97-C20F-5741-A55F-0FB5E36B56CB}"/>
                </a:ext>
              </a:extLst>
            </p:cNvPr>
            <p:cNvGrpSpPr/>
            <p:nvPr/>
          </p:nvGrpSpPr>
          <p:grpSpPr>
            <a:xfrm rot="16200000">
              <a:off x="646239" y="982971"/>
              <a:ext cx="1821683" cy="2664000"/>
              <a:chOff x="1034541" y="3979558"/>
              <a:chExt cx="1821683" cy="2664000"/>
            </a:xfrm>
          </p:grpSpPr>
          <p:sp>
            <p:nvSpPr>
              <p:cNvPr id="108" name="Rectángulo 107">
                <a:extLst>
                  <a:ext uri="{FF2B5EF4-FFF2-40B4-BE49-F238E27FC236}">
                    <a16:creationId xmlns:a16="http://schemas.microsoft.com/office/drawing/2014/main" id="{791CBE28-07E9-3E63-08B1-472FA7F482EC}"/>
                  </a:ext>
                </a:extLst>
              </p:cNvPr>
              <p:cNvSpPr/>
              <p:nvPr/>
            </p:nvSpPr>
            <p:spPr>
              <a:xfrm>
                <a:off x="1034541" y="3979558"/>
                <a:ext cx="1639276" cy="210256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8DE8F7BF-0719-4446-3E5A-3C46A1127395}"/>
                  </a:ext>
                </a:extLst>
              </p:cNvPr>
              <p:cNvSpPr/>
              <p:nvPr/>
            </p:nvSpPr>
            <p:spPr>
              <a:xfrm>
                <a:off x="1118516" y="4055244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Elipse 109">
                <a:extLst>
                  <a:ext uri="{FF2B5EF4-FFF2-40B4-BE49-F238E27FC236}">
                    <a16:creationId xmlns:a16="http://schemas.microsoft.com/office/drawing/2014/main" id="{64A3A835-F4DF-A36F-5C50-26D193266C29}"/>
                  </a:ext>
                </a:extLst>
              </p:cNvPr>
              <p:cNvSpPr/>
              <p:nvPr/>
            </p:nvSpPr>
            <p:spPr>
              <a:xfrm>
                <a:off x="2309328" y="4055244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1" name="Elipse 110">
                <a:extLst>
                  <a:ext uri="{FF2B5EF4-FFF2-40B4-BE49-F238E27FC236}">
                    <a16:creationId xmlns:a16="http://schemas.microsoft.com/office/drawing/2014/main" id="{6CE9ECBC-06E7-E7BA-693A-56F3B2CFE1CE}"/>
                  </a:ext>
                </a:extLst>
              </p:cNvPr>
              <p:cNvSpPr/>
              <p:nvPr/>
            </p:nvSpPr>
            <p:spPr>
              <a:xfrm>
                <a:off x="1118516" y="5735195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2" name="Elipse 111">
                <a:extLst>
                  <a:ext uri="{FF2B5EF4-FFF2-40B4-BE49-F238E27FC236}">
                    <a16:creationId xmlns:a16="http://schemas.microsoft.com/office/drawing/2014/main" id="{146545DB-142B-2670-8E1B-D1D79F8D8FF7}"/>
                  </a:ext>
                </a:extLst>
              </p:cNvPr>
              <p:cNvSpPr/>
              <p:nvPr/>
            </p:nvSpPr>
            <p:spPr>
              <a:xfrm>
                <a:off x="2309328" y="5735195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113" name="Grupo 112">
                <a:extLst>
                  <a:ext uri="{FF2B5EF4-FFF2-40B4-BE49-F238E27FC236}">
                    <a16:creationId xmlns:a16="http://schemas.microsoft.com/office/drawing/2014/main" id="{498E5708-3B81-45FC-53B6-9089B56FFFB1}"/>
                  </a:ext>
                </a:extLst>
              </p:cNvPr>
              <p:cNvGrpSpPr/>
              <p:nvPr/>
            </p:nvGrpSpPr>
            <p:grpSpPr>
              <a:xfrm>
                <a:off x="2236440" y="4429303"/>
                <a:ext cx="281019" cy="191852"/>
                <a:chOff x="3967222" y="2308563"/>
                <a:chExt cx="432000" cy="295640"/>
              </a:xfrm>
              <a:solidFill>
                <a:schemeClr val="tx1"/>
              </a:solidFill>
            </p:grpSpPr>
            <p:sp>
              <p:nvSpPr>
                <p:cNvPr id="140" name="Rectángulo 139">
                  <a:extLst>
                    <a:ext uri="{FF2B5EF4-FFF2-40B4-BE49-F238E27FC236}">
                      <a16:creationId xmlns:a16="http://schemas.microsoft.com/office/drawing/2014/main" id="{3A0949CF-07C4-E9FD-08A7-3C2C9FD310D1}"/>
                    </a:ext>
                  </a:extLst>
                </p:cNvPr>
                <p:cNvSpPr/>
                <p:nvPr/>
              </p:nvSpPr>
              <p:spPr>
                <a:xfrm>
                  <a:off x="4255222" y="2311681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41" name="Rectángulo 140">
                  <a:extLst>
                    <a:ext uri="{FF2B5EF4-FFF2-40B4-BE49-F238E27FC236}">
                      <a16:creationId xmlns:a16="http://schemas.microsoft.com/office/drawing/2014/main" id="{856719A5-0BA4-4B48-45FA-239D20D65955}"/>
                    </a:ext>
                  </a:extLst>
                </p:cNvPr>
                <p:cNvSpPr/>
                <p:nvPr/>
              </p:nvSpPr>
              <p:spPr>
                <a:xfrm>
                  <a:off x="4255222" y="2454830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42" name="Rectángulo 141">
                  <a:extLst>
                    <a:ext uri="{FF2B5EF4-FFF2-40B4-BE49-F238E27FC236}">
                      <a16:creationId xmlns:a16="http://schemas.microsoft.com/office/drawing/2014/main" id="{A5444E1F-0C25-0E70-5CB3-8ADE3F4E0BB4}"/>
                    </a:ext>
                  </a:extLst>
                </p:cNvPr>
                <p:cNvSpPr/>
                <p:nvPr/>
              </p:nvSpPr>
              <p:spPr>
                <a:xfrm>
                  <a:off x="4111222" y="230856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43" name="Rectángulo 142">
                  <a:extLst>
                    <a:ext uri="{FF2B5EF4-FFF2-40B4-BE49-F238E27FC236}">
                      <a16:creationId xmlns:a16="http://schemas.microsoft.com/office/drawing/2014/main" id="{0A95A311-B5B5-B780-D8C6-859D5CB3BB3E}"/>
                    </a:ext>
                  </a:extLst>
                </p:cNvPr>
                <p:cNvSpPr/>
                <p:nvPr/>
              </p:nvSpPr>
              <p:spPr>
                <a:xfrm>
                  <a:off x="4111222" y="2451712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44" name="Rectángulo 143">
                  <a:extLst>
                    <a:ext uri="{FF2B5EF4-FFF2-40B4-BE49-F238E27FC236}">
                      <a16:creationId xmlns:a16="http://schemas.microsoft.com/office/drawing/2014/main" id="{592E89A9-A614-3EDB-B830-39A3738857E2}"/>
                    </a:ext>
                  </a:extLst>
                </p:cNvPr>
                <p:cNvSpPr/>
                <p:nvPr/>
              </p:nvSpPr>
              <p:spPr>
                <a:xfrm>
                  <a:off x="3967222" y="2317054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45" name="Rectángulo 144">
                  <a:extLst>
                    <a:ext uri="{FF2B5EF4-FFF2-40B4-BE49-F238E27FC236}">
                      <a16:creationId xmlns:a16="http://schemas.microsoft.com/office/drawing/2014/main" id="{F92F8421-6AC9-3BA3-B550-E0D98FAB8B7F}"/>
                    </a:ext>
                  </a:extLst>
                </p:cNvPr>
                <p:cNvSpPr/>
                <p:nvPr/>
              </p:nvSpPr>
              <p:spPr>
                <a:xfrm>
                  <a:off x="3967222" y="246020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114" name="Grupo 113">
                <a:extLst>
                  <a:ext uri="{FF2B5EF4-FFF2-40B4-BE49-F238E27FC236}">
                    <a16:creationId xmlns:a16="http://schemas.microsoft.com/office/drawing/2014/main" id="{2DF383FE-FED5-70DD-2D59-CFD07257F82D}"/>
                  </a:ext>
                </a:extLst>
              </p:cNvPr>
              <p:cNvGrpSpPr/>
              <p:nvPr/>
            </p:nvGrpSpPr>
            <p:grpSpPr>
              <a:xfrm>
                <a:off x="1086223" y="4755049"/>
                <a:ext cx="187346" cy="562021"/>
                <a:chOff x="2712629" y="2713129"/>
                <a:chExt cx="288000" cy="866062"/>
              </a:xfrm>
            </p:grpSpPr>
            <p:sp>
              <p:nvSpPr>
                <p:cNvPr id="138" name="Rectángulo 137">
                  <a:extLst>
                    <a:ext uri="{FF2B5EF4-FFF2-40B4-BE49-F238E27FC236}">
                      <a16:creationId xmlns:a16="http://schemas.microsoft.com/office/drawing/2014/main" id="{64FF3D72-3F41-ABBB-4EDD-8D1AAD2086F0}"/>
                    </a:ext>
                  </a:extLst>
                </p:cNvPr>
                <p:cNvSpPr/>
                <p:nvPr/>
              </p:nvSpPr>
              <p:spPr>
                <a:xfrm>
                  <a:off x="2712629" y="2713129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39" name="Rectángulo 138">
                  <a:extLst>
                    <a:ext uri="{FF2B5EF4-FFF2-40B4-BE49-F238E27FC236}">
                      <a16:creationId xmlns:a16="http://schemas.microsoft.com/office/drawing/2014/main" id="{B71B1335-C2F8-3D5E-065C-4B521CF17CD4}"/>
                    </a:ext>
                  </a:extLst>
                </p:cNvPr>
                <p:cNvSpPr/>
                <p:nvPr/>
              </p:nvSpPr>
              <p:spPr>
                <a:xfrm>
                  <a:off x="2856629" y="2715191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115" name="Rectángulo: esquinas redondeadas 114">
                <a:extLst>
                  <a:ext uri="{FF2B5EF4-FFF2-40B4-BE49-F238E27FC236}">
                    <a16:creationId xmlns:a16="http://schemas.microsoft.com/office/drawing/2014/main" id="{3CC53BEA-D4B2-ED26-8E15-D3B409A7ED60}"/>
                  </a:ext>
                </a:extLst>
              </p:cNvPr>
              <p:cNvSpPr/>
              <p:nvPr/>
            </p:nvSpPr>
            <p:spPr>
              <a:xfrm>
                <a:off x="1490705" y="5875366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85F7BB8E-3A4D-F631-E672-347A31442A79}"/>
                  </a:ext>
                </a:extLst>
              </p:cNvPr>
              <p:cNvSpPr/>
              <p:nvPr/>
            </p:nvSpPr>
            <p:spPr>
              <a:xfrm>
                <a:off x="1631214" y="5875366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7" name="Rectángulo: esquinas redondeadas 116">
                <a:extLst>
                  <a:ext uri="{FF2B5EF4-FFF2-40B4-BE49-F238E27FC236}">
                    <a16:creationId xmlns:a16="http://schemas.microsoft.com/office/drawing/2014/main" id="{E3949011-4450-77AD-5B99-8F64DF779765}"/>
                  </a:ext>
                </a:extLst>
              </p:cNvPr>
              <p:cNvSpPr/>
              <p:nvPr/>
            </p:nvSpPr>
            <p:spPr>
              <a:xfrm>
                <a:off x="1771723" y="5875366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8" name="Rectángulo: esquinas redondeadas 117">
                <a:extLst>
                  <a:ext uri="{FF2B5EF4-FFF2-40B4-BE49-F238E27FC236}">
                    <a16:creationId xmlns:a16="http://schemas.microsoft.com/office/drawing/2014/main" id="{A9D68076-A081-5B9B-2D35-4E1EC55FDA29}"/>
                  </a:ext>
                </a:extLst>
              </p:cNvPr>
              <p:cNvSpPr/>
              <p:nvPr/>
            </p:nvSpPr>
            <p:spPr>
              <a:xfrm>
                <a:off x="1912233" y="5876132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9" name="Rectángulo: esquinas redondeadas 118">
                <a:extLst>
                  <a:ext uri="{FF2B5EF4-FFF2-40B4-BE49-F238E27FC236}">
                    <a16:creationId xmlns:a16="http://schemas.microsoft.com/office/drawing/2014/main" id="{EDB2637A-5903-B383-D287-5038D78F074D}"/>
                  </a:ext>
                </a:extLst>
              </p:cNvPr>
              <p:cNvSpPr/>
              <p:nvPr/>
            </p:nvSpPr>
            <p:spPr>
              <a:xfrm>
                <a:off x="2089786" y="5875366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120" name="Conector recto 119">
                <a:extLst>
                  <a:ext uri="{FF2B5EF4-FFF2-40B4-BE49-F238E27FC236}">
                    <a16:creationId xmlns:a16="http://schemas.microsoft.com/office/drawing/2014/main" id="{E32CABD5-ECDD-18D8-FF92-C69151B73A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2286" y="5941543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ector recto 120">
                <a:extLst>
                  <a:ext uri="{FF2B5EF4-FFF2-40B4-BE49-F238E27FC236}">
                    <a16:creationId xmlns:a16="http://schemas.microsoft.com/office/drawing/2014/main" id="{F0EC9266-1086-84C3-36B8-183879E73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3412" y="5942704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cto 121">
                <a:extLst>
                  <a:ext uri="{FF2B5EF4-FFF2-40B4-BE49-F238E27FC236}">
                    <a16:creationId xmlns:a16="http://schemas.microsoft.com/office/drawing/2014/main" id="{61AA836B-B161-2F06-2FCC-D5E355C04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3368" y="5942705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cto 122">
                <a:extLst>
                  <a:ext uri="{FF2B5EF4-FFF2-40B4-BE49-F238E27FC236}">
                    <a16:creationId xmlns:a16="http://schemas.microsoft.com/office/drawing/2014/main" id="{B6FB406A-2898-6702-FF99-4DFB96B22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487" y="5940112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cto 123">
                <a:extLst>
                  <a:ext uri="{FF2B5EF4-FFF2-40B4-BE49-F238E27FC236}">
                    <a16:creationId xmlns:a16="http://schemas.microsoft.com/office/drawing/2014/main" id="{01B118FB-22AC-9ED4-7C17-3AC922B620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1820" y="5938470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CuadroTexto 124">
                <a:extLst>
                  <a:ext uri="{FF2B5EF4-FFF2-40B4-BE49-F238E27FC236}">
                    <a16:creationId xmlns:a16="http://schemas.microsoft.com/office/drawing/2014/main" id="{9F6ADD5D-5834-5F3E-FE1C-135A09E5D419}"/>
                  </a:ext>
                </a:extLst>
              </p:cNvPr>
              <p:cNvSpPr txBox="1"/>
              <p:nvPr/>
            </p:nvSpPr>
            <p:spPr>
              <a:xfrm rot="16200000">
                <a:off x="1332372" y="5603181"/>
                <a:ext cx="4571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9E7A0840-F2D2-4BD6-ED0A-4788E1FF58C8}"/>
                  </a:ext>
                </a:extLst>
              </p:cNvPr>
              <p:cNvSpPr txBox="1"/>
              <p:nvPr/>
            </p:nvSpPr>
            <p:spPr>
              <a:xfrm rot="16200000">
                <a:off x="1501485" y="5625546"/>
                <a:ext cx="4010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+5v</a:t>
                </a:r>
              </a:p>
            </p:txBody>
          </p:sp>
          <p:sp>
            <p:nvSpPr>
              <p:cNvPr id="127" name="CuadroTexto 126">
                <a:extLst>
                  <a:ext uri="{FF2B5EF4-FFF2-40B4-BE49-F238E27FC236}">
                    <a16:creationId xmlns:a16="http://schemas.microsoft.com/office/drawing/2014/main" id="{B4D09F74-E489-61DB-B21E-50657E6E6E7C}"/>
                  </a:ext>
                </a:extLst>
              </p:cNvPr>
              <p:cNvSpPr txBox="1"/>
              <p:nvPr/>
            </p:nvSpPr>
            <p:spPr>
              <a:xfrm rot="16200000">
                <a:off x="1631824" y="5618264"/>
                <a:ext cx="4203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VRx</a:t>
                </a:r>
              </a:p>
            </p:txBody>
          </p:sp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5BC05B70-CD03-A0A4-03F0-A224E5AF8B57}"/>
                  </a:ext>
                </a:extLst>
              </p:cNvPr>
              <p:cNvSpPr txBox="1"/>
              <p:nvPr/>
            </p:nvSpPr>
            <p:spPr>
              <a:xfrm rot="16200000">
                <a:off x="1773135" y="5618785"/>
                <a:ext cx="4187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VRy</a:t>
                </a:r>
              </a:p>
            </p:txBody>
          </p:sp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A14C3275-98C8-A518-C363-E49275A7A4D7}"/>
                  </a:ext>
                </a:extLst>
              </p:cNvPr>
              <p:cNvSpPr txBox="1"/>
              <p:nvPr/>
            </p:nvSpPr>
            <p:spPr>
              <a:xfrm rot="16200000">
                <a:off x="1981884" y="5645300"/>
                <a:ext cx="372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SW</a:t>
                </a:r>
              </a:p>
            </p:txBody>
          </p:sp>
          <p:sp>
            <p:nvSpPr>
              <p:cNvPr id="130" name="Elipse 129">
                <a:extLst>
                  <a:ext uri="{FF2B5EF4-FFF2-40B4-BE49-F238E27FC236}">
                    <a16:creationId xmlns:a16="http://schemas.microsoft.com/office/drawing/2014/main" id="{39BE928C-CF1F-9C01-84E5-B8B9478F11AC}"/>
                  </a:ext>
                </a:extLst>
              </p:cNvPr>
              <p:cNvSpPr/>
              <p:nvPr/>
            </p:nvSpPr>
            <p:spPr>
              <a:xfrm>
                <a:off x="2356164" y="4100161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1" name="Elipse 130">
                <a:extLst>
                  <a:ext uri="{FF2B5EF4-FFF2-40B4-BE49-F238E27FC236}">
                    <a16:creationId xmlns:a16="http://schemas.microsoft.com/office/drawing/2014/main" id="{DA769E8F-100F-0496-522F-F978745BC1C3}"/>
                  </a:ext>
                </a:extLst>
              </p:cNvPr>
              <p:cNvSpPr/>
              <p:nvPr/>
            </p:nvSpPr>
            <p:spPr>
              <a:xfrm>
                <a:off x="1165352" y="4100161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2" name="Elipse 131">
                <a:extLst>
                  <a:ext uri="{FF2B5EF4-FFF2-40B4-BE49-F238E27FC236}">
                    <a16:creationId xmlns:a16="http://schemas.microsoft.com/office/drawing/2014/main" id="{DACD9FA6-3412-1FD9-7C5D-2295E994CBF8}"/>
                  </a:ext>
                </a:extLst>
              </p:cNvPr>
              <p:cNvSpPr/>
              <p:nvPr/>
            </p:nvSpPr>
            <p:spPr>
              <a:xfrm>
                <a:off x="1161448" y="5781919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3" name="Elipse 132">
                <a:extLst>
                  <a:ext uri="{FF2B5EF4-FFF2-40B4-BE49-F238E27FC236}">
                    <a16:creationId xmlns:a16="http://schemas.microsoft.com/office/drawing/2014/main" id="{D7D1611B-BB1F-E541-9B30-F6003A1FD6C4}"/>
                  </a:ext>
                </a:extLst>
              </p:cNvPr>
              <p:cNvSpPr/>
              <p:nvPr/>
            </p:nvSpPr>
            <p:spPr>
              <a:xfrm>
                <a:off x="2356164" y="5781919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4" name="Elipse 133">
                <a:extLst>
                  <a:ext uri="{FF2B5EF4-FFF2-40B4-BE49-F238E27FC236}">
                    <a16:creationId xmlns:a16="http://schemas.microsoft.com/office/drawing/2014/main" id="{7827CB08-5974-2891-EBEF-6781CC2CFF12}"/>
                  </a:ext>
                </a:extLst>
              </p:cNvPr>
              <p:cNvSpPr/>
              <p:nvPr/>
            </p:nvSpPr>
            <p:spPr>
              <a:xfrm>
                <a:off x="1217408" y="4407919"/>
                <a:ext cx="1264584" cy="126153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135" name="Grupo 134">
                <a:extLst>
                  <a:ext uri="{FF2B5EF4-FFF2-40B4-BE49-F238E27FC236}">
                    <a16:creationId xmlns:a16="http://schemas.microsoft.com/office/drawing/2014/main" id="{87B4E440-C86B-8826-3896-FED9C8AEF92B}"/>
                  </a:ext>
                </a:extLst>
              </p:cNvPr>
              <p:cNvGrpSpPr/>
              <p:nvPr/>
            </p:nvGrpSpPr>
            <p:grpSpPr>
              <a:xfrm>
                <a:off x="1844557" y="4538721"/>
                <a:ext cx="1011667" cy="1009229"/>
                <a:chOff x="2924049" y="2379773"/>
                <a:chExt cx="1555200" cy="1555200"/>
              </a:xfrm>
            </p:grpSpPr>
            <p:sp>
              <p:nvSpPr>
                <p:cNvPr id="136" name="Elipse 135">
                  <a:extLst>
                    <a:ext uri="{FF2B5EF4-FFF2-40B4-BE49-F238E27FC236}">
                      <a16:creationId xmlns:a16="http://schemas.microsoft.com/office/drawing/2014/main" id="{382FF480-0974-814C-5F9A-8E8885D205C3}"/>
                    </a:ext>
                  </a:extLst>
                </p:cNvPr>
                <p:cNvSpPr/>
                <p:nvPr/>
              </p:nvSpPr>
              <p:spPr>
                <a:xfrm>
                  <a:off x="2924049" y="2379773"/>
                  <a:ext cx="1555200" cy="1555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37" name="Elipse 136">
                  <a:extLst>
                    <a:ext uri="{FF2B5EF4-FFF2-40B4-BE49-F238E27FC236}">
                      <a16:creationId xmlns:a16="http://schemas.microsoft.com/office/drawing/2014/main" id="{4F5D96AF-BCE1-0AB6-EC05-2F93A0F26952}"/>
                    </a:ext>
                  </a:extLst>
                </p:cNvPr>
                <p:cNvSpPr/>
                <p:nvPr/>
              </p:nvSpPr>
              <p:spPr>
                <a:xfrm>
                  <a:off x="3001808" y="2458167"/>
                  <a:ext cx="1399680" cy="139968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7D23084D-B371-699A-AE4E-A552DA08E39F}"/>
                </a:ext>
              </a:extLst>
            </p:cNvPr>
            <p:cNvGrpSpPr/>
            <p:nvPr/>
          </p:nvGrpSpPr>
          <p:grpSpPr>
            <a:xfrm rot="16200000">
              <a:off x="6273589" y="1074174"/>
              <a:ext cx="1639276" cy="2664000"/>
              <a:chOff x="6486883" y="1085244"/>
              <a:chExt cx="1639276" cy="2664000"/>
            </a:xfrm>
          </p:grpSpPr>
          <p:sp>
            <p:nvSpPr>
              <p:cNvPr id="70" name="Rectángulo 69">
                <a:extLst>
                  <a:ext uri="{FF2B5EF4-FFF2-40B4-BE49-F238E27FC236}">
                    <a16:creationId xmlns:a16="http://schemas.microsoft.com/office/drawing/2014/main" id="{19AED007-CD49-D412-047E-A5B6649ED5CF}"/>
                  </a:ext>
                </a:extLst>
              </p:cNvPr>
              <p:cNvSpPr/>
              <p:nvPr/>
            </p:nvSpPr>
            <p:spPr>
              <a:xfrm>
                <a:off x="6486883" y="1085244"/>
                <a:ext cx="1639276" cy="210256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4582B0A4-C838-A345-B4DD-B99105E80FA7}"/>
                  </a:ext>
                </a:extLst>
              </p:cNvPr>
              <p:cNvSpPr/>
              <p:nvPr/>
            </p:nvSpPr>
            <p:spPr>
              <a:xfrm>
                <a:off x="6570858" y="1160930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06DF72A7-3932-D8FF-ED6F-D573E813CF61}"/>
                  </a:ext>
                </a:extLst>
              </p:cNvPr>
              <p:cNvSpPr/>
              <p:nvPr/>
            </p:nvSpPr>
            <p:spPr>
              <a:xfrm>
                <a:off x="7761670" y="1160930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886353D1-A6D4-BB48-146B-8BD886EA142E}"/>
                  </a:ext>
                </a:extLst>
              </p:cNvPr>
              <p:cNvSpPr/>
              <p:nvPr/>
            </p:nvSpPr>
            <p:spPr>
              <a:xfrm>
                <a:off x="6570858" y="2840881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3ADD58E6-5065-E9E1-7EBC-932772BF804E}"/>
                  </a:ext>
                </a:extLst>
              </p:cNvPr>
              <p:cNvSpPr/>
              <p:nvPr/>
            </p:nvSpPr>
            <p:spPr>
              <a:xfrm>
                <a:off x="7761670" y="2840881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75" name="Grupo 74">
                <a:extLst>
                  <a:ext uri="{FF2B5EF4-FFF2-40B4-BE49-F238E27FC236}">
                    <a16:creationId xmlns:a16="http://schemas.microsoft.com/office/drawing/2014/main" id="{6E719111-B3C5-E1B1-B138-9E636DCA3542}"/>
                  </a:ext>
                </a:extLst>
              </p:cNvPr>
              <p:cNvGrpSpPr/>
              <p:nvPr/>
            </p:nvGrpSpPr>
            <p:grpSpPr>
              <a:xfrm>
                <a:off x="7688782" y="1534989"/>
                <a:ext cx="281019" cy="191852"/>
                <a:chOff x="3967222" y="2308563"/>
                <a:chExt cx="432000" cy="295640"/>
              </a:xfrm>
              <a:solidFill>
                <a:schemeClr val="tx1"/>
              </a:solidFill>
            </p:grpSpPr>
            <p:sp>
              <p:nvSpPr>
                <p:cNvPr id="102" name="Rectángulo 101">
                  <a:extLst>
                    <a:ext uri="{FF2B5EF4-FFF2-40B4-BE49-F238E27FC236}">
                      <a16:creationId xmlns:a16="http://schemas.microsoft.com/office/drawing/2014/main" id="{19500E57-5366-7B16-F5A7-EA62E0E7290C}"/>
                    </a:ext>
                  </a:extLst>
                </p:cNvPr>
                <p:cNvSpPr/>
                <p:nvPr/>
              </p:nvSpPr>
              <p:spPr>
                <a:xfrm>
                  <a:off x="4255222" y="2311681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3" name="Rectángulo 102">
                  <a:extLst>
                    <a:ext uri="{FF2B5EF4-FFF2-40B4-BE49-F238E27FC236}">
                      <a16:creationId xmlns:a16="http://schemas.microsoft.com/office/drawing/2014/main" id="{243C62E0-142B-49B2-FDF1-6872F48B3D42}"/>
                    </a:ext>
                  </a:extLst>
                </p:cNvPr>
                <p:cNvSpPr/>
                <p:nvPr/>
              </p:nvSpPr>
              <p:spPr>
                <a:xfrm>
                  <a:off x="4255222" y="2454830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4" name="Rectángulo 103">
                  <a:extLst>
                    <a:ext uri="{FF2B5EF4-FFF2-40B4-BE49-F238E27FC236}">
                      <a16:creationId xmlns:a16="http://schemas.microsoft.com/office/drawing/2014/main" id="{64A42349-9741-65DD-B462-FB150738E98C}"/>
                    </a:ext>
                  </a:extLst>
                </p:cNvPr>
                <p:cNvSpPr/>
                <p:nvPr/>
              </p:nvSpPr>
              <p:spPr>
                <a:xfrm>
                  <a:off x="4111222" y="230856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5" name="Rectángulo 104">
                  <a:extLst>
                    <a:ext uri="{FF2B5EF4-FFF2-40B4-BE49-F238E27FC236}">
                      <a16:creationId xmlns:a16="http://schemas.microsoft.com/office/drawing/2014/main" id="{F634D6DC-D556-3B32-DC0D-6FA8E62CFD43}"/>
                    </a:ext>
                  </a:extLst>
                </p:cNvPr>
                <p:cNvSpPr/>
                <p:nvPr/>
              </p:nvSpPr>
              <p:spPr>
                <a:xfrm>
                  <a:off x="4111222" y="2451712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6" name="Rectángulo 105">
                  <a:extLst>
                    <a:ext uri="{FF2B5EF4-FFF2-40B4-BE49-F238E27FC236}">
                      <a16:creationId xmlns:a16="http://schemas.microsoft.com/office/drawing/2014/main" id="{99C12278-6F7C-69C0-0304-9AA27817073E}"/>
                    </a:ext>
                  </a:extLst>
                </p:cNvPr>
                <p:cNvSpPr/>
                <p:nvPr/>
              </p:nvSpPr>
              <p:spPr>
                <a:xfrm>
                  <a:off x="3967222" y="2317054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7" name="Rectángulo 106">
                  <a:extLst>
                    <a:ext uri="{FF2B5EF4-FFF2-40B4-BE49-F238E27FC236}">
                      <a16:creationId xmlns:a16="http://schemas.microsoft.com/office/drawing/2014/main" id="{F5EF145D-3317-66D6-8B3F-D660C5D503F4}"/>
                    </a:ext>
                  </a:extLst>
                </p:cNvPr>
                <p:cNvSpPr/>
                <p:nvPr/>
              </p:nvSpPr>
              <p:spPr>
                <a:xfrm>
                  <a:off x="3967222" y="246020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FD3C46CE-F4EB-F2EE-9598-136F8E5D4FEB}"/>
                  </a:ext>
                </a:extLst>
              </p:cNvPr>
              <p:cNvGrpSpPr/>
              <p:nvPr/>
            </p:nvGrpSpPr>
            <p:grpSpPr>
              <a:xfrm>
                <a:off x="6538565" y="1860735"/>
                <a:ext cx="187346" cy="562021"/>
                <a:chOff x="2712629" y="2713129"/>
                <a:chExt cx="288000" cy="866062"/>
              </a:xfrm>
            </p:grpSpPr>
            <p:sp>
              <p:nvSpPr>
                <p:cNvPr id="100" name="Rectángulo 99">
                  <a:extLst>
                    <a:ext uri="{FF2B5EF4-FFF2-40B4-BE49-F238E27FC236}">
                      <a16:creationId xmlns:a16="http://schemas.microsoft.com/office/drawing/2014/main" id="{61CB00C4-6677-DD1C-29C9-7AE572998022}"/>
                    </a:ext>
                  </a:extLst>
                </p:cNvPr>
                <p:cNvSpPr/>
                <p:nvPr/>
              </p:nvSpPr>
              <p:spPr>
                <a:xfrm>
                  <a:off x="2712629" y="2713129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1" name="Rectángulo 100">
                  <a:extLst>
                    <a:ext uri="{FF2B5EF4-FFF2-40B4-BE49-F238E27FC236}">
                      <a16:creationId xmlns:a16="http://schemas.microsoft.com/office/drawing/2014/main" id="{F6789B20-A420-30FA-840E-2B3C13E2519D}"/>
                    </a:ext>
                  </a:extLst>
                </p:cNvPr>
                <p:cNvSpPr/>
                <p:nvPr/>
              </p:nvSpPr>
              <p:spPr>
                <a:xfrm>
                  <a:off x="2856629" y="2715191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7" name="Rectángulo: esquinas redondeadas 76">
                <a:extLst>
                  <a:ext uri="{FF2B5EF4-FFF2-40B4-BE49-F238E27FC236}">
                    <a16:creationId xmlns:a16="http://schemas.microsoft.com/office/drawing/2014/main" id="{0293ECD8-60B1-FEE6-250D-AC44C3E50EEB}"/>
                  </a:ext>
                </a:extLst>
              </p:cNvPr>
              <p:cNvSpPr/>
              <p:nvPr/>
            </p:nvSpPr>
            <p:spPr>
              <a:xfrm>
                <a:off x="6943047" y="2981052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8" name="Rectángulo: esquinas redondeadas 77">
                <a:extLst>
                  <a:ext uri="{FF2B5EF4-FFF2-40B4-BE49-F238E27FC236}">
                    <a16:creationId xmlns:a16="http://schemas.microsoft.com/office/drawing/2014/main" id="{EC17C5DF-413B-44E7-1685-CD7DF5B55F1B}"/>
                  </a:ext>
                </a:extLst>
              </p:cNvPr>
              <p:cNvSpPr/>
              <p:nvPr/>
            </p:nvSpPr>
            <p:spPr>
              <a:xfrm>
                <a:off x="7083556" y="2981052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9" name="Rectángulo: esquinas redondeadas 78">
                <a:extLst>
                  <a:ext uri="{FF2B5EF4-FFF2-40B4-BE49-F238E27FC236}">
                    <a16:creationId xmlns:a16="http://schemas.microsoft.com/office/drawing/2014/main" id="{177F0ED6-DC80-9CB2-09A2-54F254792A1A}"/>
                  </a:ext>
                </a:extLst>
              </p:cNvPr>
              <p:cNvSpPr/>
              <p:nvPr/>
            </p:nvSpPr>
            <p:spPr>
              <a:xfrm>
                <a:off x="7224065" y="2981052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0" name="Rectángulo: esquinas redondeadas 79">
                <a:extLst>
                  <a:ext uri="{FF2B5EF4-FFF2-40B4-BE49-F238E27FC236}">
                    <a16:creationId xmlns:a16="http://schemas.microsoft.com/office/drawing/2014/main" id="{0902B29D-2C58-E257-762A-63572F97AEB4}"/>
                  </a:ext>
                </a:extLst>
              </p:cNvPr>
              <p:cNvSpPr/>
              <p:nvPr/>
            </p:nvSpPr>
            <p:spPr>
              <a:xfrm>
                <a:off x="7364575" y="2981818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1" name="Rectángulo: esquinas redondeadas 80">
                <a:extLst>
                  <a:ext uri="{FF2B5EF4-FFF2-40B4-BE49-F238E27FC236}">
                    <a16:creationId xmlns:a16="http://schemas.microsoft.com/office/drawing/2014/main" id="{215F77AA-700F-33D8-6FE5-F5C34F3F36B3}"/>
                  </a:ext>
                </a:extLst>
              </p:cNvPr>
              <p:cNvSpPr/>
              <p:nvPr/>
            </p:nvSpPr>
            <p:spPr>
              <a:xfrm>
                <a:off x="7542128" y="2981052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82" name="Conector recto 81">
                <a:extLst>
                  <a:ext uri="{FF2B5EF4-FFF2-40B4-BE49-F238E27FC236}">
                    <a16:creationId xmlns:a16="http://schemas.microsoft.com/office/drawing/2014/main" id="{59337510-780E-BAD4-B8DF-A82AE1872B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4628" y="3047229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cto 82">
                <a:extLst>
                  <a:ext uri="{FF2B5EF4-FFF2-40B4-BE49-F238E27FC236}">
                    <a16:creationId xmlns:a16="http://schemas.microsoft.com/office/drawing/2014/main" id="{1613D259-0A42-A220-D096-5481EC4EC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5754" y="3048390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cto 83">
                <a:extLst>
                  <a:ext uri="{FF2B5EF4-FFF2-40B4-BE49-F238E27FC236}">
                    <a16:creationId xmlns:a16="http://schemas.microsoft.com/office/drawing/2014/main" id="{B0B37737-A9B0-B6ED-286F-9E73F5746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10" y="3048391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recto 84">
                <a:extLst>
                  <a:ext uri="{FF2B5EF4-FFF2-40B4-BE49-F238E27FC236}">
                    <a16:creationId xmlns:a16="http://schemas.microsoft.com/office/drawing/2014/main" id="{095765CA-FF73-67E0-564C-CA5CB0509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4829" y="3045798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>
                <a:extLst>
                  <a:ext uri="{FF2B5EF4-FFF2-40B4-BE49-F238E27FC236}">
                    <a16:creationId xmlns:a16="http://schemas.microsoft.com/office/drawing/2014/main" id="{6B526635-011B-7186-8BCA-D5FBB5623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162" y="3044156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CuadroTexto 86">
                <a:extLst>
                  <a:ext uri="{FF2B5EF4-FFF2-40B4-BE49-F238E27FC236}">
                    <a16:creationId xmlns:a16="http://schemas.microsoft.com/office/drawing/2014/main" id="{76ED1B63-B5C0-FB71-FEC5-D02733D1F48C}"/>
                  </a:ext>
                </a:extLst>
              </p:cNvPr>
              <p:cNvSpPr txBox="1"/>
              <p:nvPr/>
            </p:nvSpPr>
            <p:spPr>
              <a:xfrm rot="16200000">
                <a:off x="6784714" y="2708867"/>
                <a:ext cx="4571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E23E9B14-3B52-CF49-832C-5F8364004E4F}"/>
                  </a:ext>
                </a:extLst>
              </p:cNvPr>
              <p:cNvSpPr txBox="1"/>
              <p:nvPr/>
            </p:nvSpPr>
            <p:spPr>
              <a:xfrm rot="16200000">
                <a:off x="6953827" y="2731232"/>
                <a:ext cx="4010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+5v</a:t>
                </a:r>
              </a:p>
            </p:txBody>
          </p:sp>
          <p:sp>
            <p:nvSpPr>
              <p:cNvPr id="89" name="CuadroTexto 88">
                <a:extLst>
                  <a:ext uri="{FF2B5EF4-FFF2-40B4-BE49-F238E27FC236}">
                    <a16:creationId xmlns:a16="http://schemas.microsoft.com/office/drawing/2014/main" id="{C63598AE-D9C6-5C76-ABC3-4A89DE8D208B}"/>
                  </a:ext>
                </a:extLst>
              </p:cNvPr>
              <p:cNvSpPr txBox="1"/>
              <p:nvPr/>
            </p:nvSpPr>
            <p:spPr>
              <a:xfrm rot="16200000">
                <a:off x="7084166" y="2723950"/>
                <a:ext cx="4203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VRx</a:t>
                </a:r>
              </a:p>
            </p:txBody>
          </p: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0CE954CF-2961-C485-1F30-E2CC66E42F2B}"/>
                  </a:ext>
                </a:extLst>
              </p:cNvPr>
              <p:cNvSpPr txBox="1"/>
              <p:nvPr/>
            </p:nvSpPr>
            <p:spPr>
              <a:xfrm rot="16200000">
                <a:off x="7225477" y="2724471"/>
                <a:ext cx="4187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VRy</a:t>
                </a:r>
              </a:p>
            </p:txBody>
          </p:sp>
          <p:sp>
            <p:nvSpPr>
              <p:cNvPr id="91" name="CuadroTexto 90">
                <a:extLst>
                  <a:ext uri="{FF2B5EF4-FFF2-40B4-BE49-F238E27FC236}">
                    <a16:creationId xmlns:a16="http://schemas.microsoft.com/office/drawing/2014/main" id="{093C3853-B7F8-3493-4A30-A0A99D5B6AC8}"/>
                  </a:ext>
                </a:extLst>
              </p:cNvPr>
              <p:cNvSpPr txBox="1"/>
              <p:nvPr/>
            </p:nvSpPr>
            <p:spPr>
              <a:xfrm rot="16200000">
                <a:off x="7434226" y="2750986"/>
                <a:ext cx="372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SW</a:t>
                </a:r>
              </a:p>
            </p:txBody>
          </p:sp>
          <p:sp>
            <p:nvSpPr>
              <p:cNvPr id="92" name="Elipse 91">
                <a:extLst>
                  <a:ext uri="{FF2B5EF4-FFF2-40B4-BE49-F238E27FC236}">
                    <a16:creationId xmlns:a16="http://schemas.microsoft.com/office/drawing/2014/main" id="{7D9692CC-28A7-F4F1-2B09-ECCDECD4969F}"/>
                  </a:ext>
                </a:extLst>
              </p:cNvPr>
              <p:cNvSpPr/>
              <p:nvPr/>
            </p:nvSpPr>
            <p:spPr>
              <a:xfrm>
                <a:off x="7808506" y="1205847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2B64757D-2E4E-8C5A-BA3D-230F0F5AC8DE}"/>
                  </a:ext>
                </a:extLst>
              </p:cNvPr>
              <p:cNvSpPr/>
              <p:nvPr/>
            </p:nvSpPr>
            <p:spPr>
              <a:xfrm>
                <a:off x="6617694" y="1205847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Elipse 93">
                <a:extLst>
                  <a:ext uri="{FF2B5EF4-FFF2-40B4-BE49-F238E27FC236}">
                    <a16:creationId xmlns:a16="http://schemas.microsoft.com/office/drawing/2014/main" id="{0E184311-1A55-F302-ED90-2EFB11E293E0}"/>
                  </a:ext>
                </a:extLst>
              </p:cNvPr>
              <p:cNvSpPr/>
              <p:nvPr/>
            </p:nvSpPr>
            <p:spPr>
              <a:xfrm>
                <a:off x="6613790" y="2887605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5" name="Elipse 94">
                <a:extLst>
                  <a:ext uri="{FF2B5EF4-FFF2-40B4-BE49-F238E27FC236}">
                    <a16:creationId xmlns:a16="http://schemas.microsoft.com/office/drawing/2014/main" id="{97C05C2D-D828-47CC-69E4-868553EF0C89}"/>
                  </a:ext>
                </a:extLst>
              </p:cNvPr>
              <p:cNvSpPr/>
              <p:nvPr/>
            </p:nvSpPr>
            <p:spPr>
              <a:xfrm>
                <a:off x="7808506" y="2887605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F2CE7684-5A8B-6829-8A61-79CCF9E89C3B}"/>
                  </a:ext>
                </a:extLst>
              </p:cNvPr>
              <p:cNvSpPr/>
              <p:nvPr/>
            </p:nvSpPr>
            <p:spPr>
              <a:xfrm>
                <a:off x="6669750" y="1513605"/>
                <a:ext cx="1264584" cy="126153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97" name="Grupo 96">
                <a:extLst>
                  <a:ext uri="{FF2B5EF4-FFF2-40B4-BE49-F238E27FC236}">
                    <a16:creationId xmlns:a16="http://schemas.microsoft.com/office/drawing/2014/main" id="{CDBA9263-8055-44A5-33DD-4A75310E94AB}"/>
                  </a:ext>
                </a:extLst>
              </p:cNvPr>
              <p:cNvGrpSpPr/>
              <p:nvPr/>
            </p:nvGrpSpPr>
            <p:grpSpPr>
              <a:xfrm>
                <a:off x="6790378" y="1159428"/>
                <a:ext cx="1011667" cy="1009229"/>
                <a:chOff x="2924049" y="2379773"/>
                <a:chExt cx="1555200" cy="1555200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60270E30-3A33-1E8D-0840-AE71410C74C2}"/>
                    </a:ext>
                  </a:extLst>
                </p:cNvPr>
                <p:cNvSpPr/>
                <p:nvPr/>
              </p:nvSpPr>
              <p:spPr>
                <a:xfrm>
                  <a:off x="2924049" y="2379773"/>
                  <a:ext cx="1555200" cy="1555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270CEE2D-C50B-8CFF-4FD3-9C74B15B944E}"/>
                    </a:ext>
                  </a:extLst>
                </p:cNvPr>
                <p:cNvSpPr/>
                <p:nvPr/>
              </p:nvSpPr>
              <p:spPr>
                <a:xfrm>
                  <a:off x="3001808" y="2458167"/>
                  <a:ext cx="1399680" cy="139968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CE0BAE48-2471-1EAD-BE32-A515D4047FEC}"/>
                </a:ext>
              </a:extLst>
            </p:cNvPr>
            <p:cNvGrpSpPr/>
            <p:nvPr/>
          </p:nvGrpSpPr>
          <p:grpSpPr>
            <a:xfrm rot="16200000">
              <a:off x="6269355" y="3774693"/>
              <a:ext cx="1639276" cy="2664000"/>
              <a:chOff x="6486883" y="3979558"/>
              <a:chExt cx="1639276" cy="2664000"/>
            </a:xfrm>
          </p:grpSpPr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DFD3CA23-AE75-333B-567A-5B565714CAF3}"/>
                  </a:ext>
                </a:extLst>
              </p:cNvPr>
              <p:cNvSpPr/>
              <p:nvPr/>
            </p:nvSpPr>
            <p:spPr>
              <a:xfrm>
                <a:off x="6486883" y="3979558"/>
                <a:ext cx="1639276" cy="210256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C2AFF989-5D42-AC4C-2CA2-CBDD8C33CDF4}"/>
                  </a:ext>
                </a:extLst>
              </p:cNvPr>
              <p:cNvSpPr/>
              <p:nvPr/>
            </p:nvSpPr>
            <p:spPr>
              <a:xfrm>
                <a:off x="6570858" y="4055244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7FA84160-5DF9-1264-AD82-A82B48F19E02}"/>
                  </a:ext>
                </a:extLst>
              </p:cNvPr>
              <p:cNvSpPr/>
              <p:nvPr/>
            </p:nvSpPr>
            <p:spPr>
              <a:xfrm>
                <a:off x="7761670" y="4055244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52EDDD9C-1D3F-567D-3335-708A39D1B884}"/>
                  </a:ext>
                </a:extLst>
              </p:cNvPr>
              <p:cNvSpPr/>
              <p:nvPr/>
            </p:nvSpPr>
            <p:spPr>
              <a:xfrm>
                <a:off x="6570858" y="5735195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4BD542BD-7634-B9F8-36D3-27A773275EC4}"/>
                  </a:ext>
                </a:extLst>
              </p:cNvPr>
              <p:cNvSpPr/>
              <p:nvPr/>
            </p:nvSpPr>
            <p:spPr>
              <a:xfrm>
                <a:off x="7761670" y="5735195"/>
                <a:ext cx="281019" cy="2803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55E92912-B248-0748-F8CE-834B67B6943D}"/>
                  </a:ext>
                </a:extLst>
              </p:cNvPr>
              <p:cNvGrpSpPr/>
              <p:nvPr/>
            </p:nvGrpSpPr>
            <p:grpSpPr>
              <a:xfrm>
                <a:off x="7688782" y="4429303"/>
                <a:ext cx="281019" cy="191852"/>
                <a:chOff x="3967222" y="2308563"/>
                <a:chExt cx="432000" cy="295640"/>
              </a:xfrm>
              <a:solidFill>
                <a:schemeClr val="tx1"/>
              </a:solidFill>
            </p:grpSpPr>
            <p:sp>
              <p:nvSpPr>
                <p:cNvPr id="64" name="Rectángulo 63">
                  <a:extLst>
                    <a:ext uri="{FF2B5EF4-FFF2-40B4-BE49-F238E27FC236}">
                      <a16:creationId xmlns:a16="http://schemas.microsoft.com/office/drawing/2014/main" id="{EEF00BE9-4E89-85BA-5610-D810DC4F4FC8}"/>
                    </a:ext>
                  </a:extLst>
                </p:cNvPr>
                <p:cNvSpPr/>
                <p:nvPr/>
              </p:nvSpPr>
              <p:spPr>
                <a:xfrm>
                  <a:off x="4255222" y="2311681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5" name="Rectángulo 64">
                  <a:extLst>
                    <a:ext uri="{FF2B5EF4-FFF2-40B4-BE49-F238E27FC236}">
                      <a16:creationId xmlns:a16="http://schemas.microsoft.com/office/drawing/2014/main" id="{9E8CFA3B-A9BB-8FDB-4010-C2DADE5BE912}"/>
                    </a:ext>
                  </a:extLst>
                </p:cNvPr>
                <p:cNvSpPr/>
                <p:nvPr/>
              </p:nvSpPr>
              <p:spPr>
                <a:xfrm>
                  <a:off x="4255222" y="2454830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6" name="Rectángulo 65">
                  <a:extLst>
                    <a:ext uri="{FF2B5EF4-FFF2-40B4-BE49-F238E27FC236}">
                      <a16:creationId xmlns:a16="http://schemas.microsoft.com/office/drawing/2014/main" id="{65EC4F73-57E0-41C9-A5E7-ACB9DABDEC55}"/>
                    </a:ext>
                  </a:extLst>
                </p:cNvPr>
                <p:cNvSpPr/>
                <p:nvPr/>
              </p:nvSpPr>
              <p:spPr>
                <a:xfrm>
                  <a:off x="4111222" y="230856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7" name="Rectángulo 66">
                  <a:extLst>
                    <a:ext uri="{FF2B5EF4-FFF2-40B4-BE49-F238E27FC236}">
                      <a16:creationId xmlns:a16="http://schemas.microsoft.com/office/drawing/2014/main" id="{7FF890C9-08E0-CFFE-BAA5-D49270D10423}"/>
                    </a:ext>
                  </a:extLst>
                </p:cNvPr>
                <p:cNvSpPr/>
                <p:nvPr/>
              </p:nvSpPr>
              <p:spPr>
                <a:xfrm>
                  <a:off x="4111222" y="2451712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8" name="Rectángulo 67">
                  <a:extLst>
                    <a:ext uri="{FF2B5EF4-FFF2-40B4-BE49-F238E27FC236}">
                      <a16:creationId xmlns:a16="http://schemas.microsoft.com/office/drawing/2014/main" id="{D730B9F7-B195-1166-83C8-7E896D457A84}"/>
                    </a:ext>
                  </a:extLst>
                </p:cNvPr>
                <p:cNvSpPr/>
                <p:nvPr/>
              </p:nvSpPr>
              <p:spPr>
                <a:xfrm>
                  <a:off x="3967222" y="2317054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9" name="Rectángulo 68">
                  <a:extLst>
                    <a:ext uri="{FF2B5EF4-FFF2-40B4-BE49-F238E27FC236}">
                      <a16:creationId xmlns:a16="http://schemas.microsoft.com/office/drawing/2014/main" id="{A5697BA8-F85C-37EB-54B1-35000E205175}"/>
                    </a:ext>
                  </a:extLst>
                </p:cNvPr>
                <p:cNvSpPr/>
                <p:nvPr/>
              </p:nvSpPr>
              <p:spPr>
                <a:xfrm>
                  <a:off x="3967222" y="246020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369976D6-D631-19FC-D59D-EA3C62412DD9}"/>
                  </a:ext>
                </a:extLst>
              </p:cNvPr>
              <p:cNvGrpSpPr/>
              <p:nvPr/>
            </p:nvGrpSpPr>
            <p:grpSpPr>
              <a:xfrm>
                <a:off x="6538565" y="4755049"/>
                <a:ext cx="187346" cy="562021"/>
                <a:chOff x="2712629" y="2713129"/>
                <a:chExt cx="288000" cy="866062"/>
              </a:xfrm>
            </p:grpSpPr>
            <p:sp>
              <p:nvSpPr>
                <p:cNvPr id="62" name="Rectángulo 61">
                  <a:extLst>
                    <a:ext uri="{FF2B5EF4-FFF2-40B4-BE49-F238E27FC236}">
                      <a16:creationId xmlns:a16="http://schemas.microsoft.com/office/drawing/2014/main" id="{CA05AEE6-FEA7-8129-692D-176D9BDFC9BB}"/>
                    </a:ext>
                  </a:extLst>
                </p:cNvPr>
                <p:cNvSpPr/>
                <p:nvPr/>
              </p:nvSpPr>
              <p:spPr>
                <a:xfrm>
                  <a:off x="2712629" y="2713129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3" name="Rectángulo 62">
                  <a:extLst>
                    <a:ext uri="{FF2B5EF4-FFF2-40B4-BE49-F238E27FC236}">
                      <a16:creationId xmlns:a16="http://schemas.microsoft.com/office/drawing/2014/main" id="{19988B60-741B-3522-25F0-18AC7DD3F101}"/>
                    </a:ext>
                  </a:extLst>
                </p:cNvPr>
                <p:cNvSpPr/>
                <p:nvPr/>
              </p:nvSpPr>
              <p:spPr>
                <a:xfrm>
                  <a:off x="2856629" y="2715191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F635CF4E-5E78-4531-B06C-0AD2B7F1E15D}"/>
                  </a:ext>
                </a:extLst>
              </p:cNvPr>
              <p:cNvSpPr/>
              <p:nvPr/>
            </p:nvSpPr>
            <p:spPr>
              <a:xfrm>
                <a:off x="6943047" y="5875366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0" name="Rectángulo: esquinas redondeadas 39">
                <a:extLst>
                  <a:ext uri="{FF2B5EF4-FFF2-40B4-BE49-F238E27FC236}">
                    <a16:creationId xmlns:a16="http://schemas.microsoft.com/office/drawing/2014/main" id="{CCFC3860-1CD9-5194-013B-684E424A3F8A}"/>
                  </a:ext>
                </a:extLst>
              </p:cNvPr>
              <p:cNvSpPr/>
              <p:nvPr/>
            </p:nvSpPr>
            <p:spPr>
              <a:xfrm>
                <a:off x="7083556" y="5875366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58D41B66-6549-9B1A-FC92-663EB7059FCA}"/>
                  </a:ext>
                </a:extLst>
              </p:cNvPr>
              <p:cNvSpPr/>
              <p:nvPr/>
            </p:nvSpPr>
            <p:spPr>
              <a:xfrm>
                <a:off x="7224065" y="5875366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2" name="Rectángulo: esquinas redondeadas 41">
                <a:extLst>
                  <a:ext uri="{FF2B5EF4-FFF2-40B4-BE49-F238E27FC236}">
                    <a16:creationId xmlns:a16="http://schemas.microsoft.com/office/drawing/2014/main" id="{B81B4AB2-584F-CFEA-C729-0ADCADEE1126}"/>
                  </a:ext>
                </a:extLst>
              </p:cNvPr>
              <p:cNvSpPr/>
              <p:nvPr/>
            </p:nvSpPr>
            <p:spPr>
              <a:xfrm>
                <a:off x="7364575" y="5876132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3" name="Rectángulo: esquinas redondeadas 42">
                <a:extLst>
                  <a:ext uri="{FF2B5EF4-FFF2-40B4-BE49-F238E27FC236}">
                    <a16:creationId xmlns:a16="http://schemas.microsoft.com/office/drawing/2014/main" id="{7C3353AD-47A9-839C-0371-72DFFEE35595}"/>
                  </a:ext>
                </a:extLst>
              </p:cNvPr>
              <p:cNvSpPr/>
              <p:nvPr/>
            </p:nvSpPr>
            <p:spPr>
              <a:xfrm>
                <a:off x="7542128" y="5875366"/>
                <a:ext cx="140509" cy="140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44" name="Conector recto 43">
                <a:extLst>
                  <a:ext uri="{FF2B5EF4-FFF2-40B4-BE49-F238E27FC236}">
                    <a16:creationId xmlns:a16="http://schemas.microsoft.com/office/drawing/2014/main" id="{041651E1-017D-7F78-ADEF-F1B7ABD49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4628" y="5941543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>
                <a:extLst>
                  <a:ext uri="{FF2B5EF4-FFF2-40B4-BE49-F238E27FC236}">
                    <a16:creationId xmlns:a16="http://schemas.microsoft.com/office/drawing/2014/main" id="{A0EAD146-98F5-A191-F34F-39CE44C20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5754" y="5942704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64C0B91E-1117-D4EF-878D-BE616556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10" y="5942705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FB586E31-32ED-7CEC-35FB-FDFFF40E4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4829" y="5940112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>
                <a:extLst>
                  <a:ext uri="{FF2B5EF4-FFF2-40B4-BE49-F238E27FC236}">
                    <a16:creationId xmlns:a16="http://schemas.microsoft.com/office/drawing/2014/main" id="{45208A6F-D6A4-8F42-3C40-10C40CCD6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162" y="5938470"/>
                <a:ext cx="0" cy="70085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69506812-DA0C-E308-289C-9AE332491A0A}"/>
                  </a:ext>
                </a:extLst>
              </p:cNvPr>
              <p:cNvSpPr txBox="1"/>
              <p:nvPr/>
            </p:nvSpPr>
            <p:spPr>
              <a:xfrm rot="16200000">
                <a:off x="6784714" y="5603181"/>
                <a:ext cx="4571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8397B555-0D83-A92B-3545-C3532FC69F7F}"/>
                  </a:ext>
                </a:extLst>
              </p:cNvPr>
              <p:cNvSpPr txBox="1"/>
              <p:nvPr/>
            </p:nvSpPr>
            <p:spPr>
              <a:xfrm rot="16200000">
                <a:off x="6953827" y="5625546"/>
                <a:ext cx="4010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+5v</a:t>
                </a:r>
              </a:p>
            </p:txBody>
          </p: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417FFEBA-971B-1C10-B4BC-E68009444C1B}"/>
                  </a:ext>
                </a:extLst>
              </p:cNvPr>
              <p:cNvSpPr txBox="1"/>
              <p:nvPr/>
            </p:nvSpPr>
            <p:spPr>
              <a:xfrm rot="16200000">
                <a:off x="7084166" y="5618264"/>
                <a:ext cx="4203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VRx</a:t>
                </a:r>
              </a:p>
            </p:txBody>
          </p:sp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10457D03-7DB5-5768-E22B-CF164732BBD6}"/>
                  </a:ext>
                </a:extLst>
              </p:cNvPr>
              <p:cNvSpPr txBox="1"/>
              <p:nvPr/>
            </p:nvSpPr>
            <p:spPr>
              <a:xfrm rot="16200000">
                <a:off x="7225477" y="5618785"/>
                <a:ext cx="4187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VRy</a:t>
                </a:r>
              </a:p>
            </p:txBody>
          </p: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A3774B1B-B426-9AF5-D9D7-A7884E44BF92}"/>
                  </a:ext>
                </a:extLst>
              </p:cNvPr>
              <p:cNvSpPr txBox="1"/>
              <p:nvPr/>
            </p:nvSpPr>
            <p:spPr>
              <a:xfrm rot="16200000">
                <a:off x="7434226" y="5645300"/>
                <a:ext cx="372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SW</a:t>
                </a:r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1D64383B-D3FC-ECF8-AC0E-34A9B19FC764}"/>
                  </a:ext>
                </a:extLst>
              </p:cNvPr>
              <p:cNvSpPr/>
              <p:nvPr/>
            </p:nvSpPr>
            <p:spPr>
              <a:xfrm>
                <a:off x="7808506" y="4100161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495C10D3-C543-C309-C54F-A3A841A46C7F}"/>
                  </a:ext>
                </a:extLst>
              </p:cNvPr>
              <p:cNvSpPr/>
              <p:nvPr/>
            </p:nvSpPr>
            <p:spPr>
              <a:xfrm>
                <a:off x="6617694" y="4100161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997A2BFF-CAC5-B386-2486-2D72D1310F88}"/>
                  </a:ext>
                </a:extLst>
              </p:cNvPr>
              <p:cNvSpPr/>
              <p:nvPr/>
            </p:nvSpPr>
            <p:spPr>
              <a:xfrm>
                <a:off x="6613790" y="5781919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0A037B55-39A7-374B-5FB8-3CE9A29E267A}"/>
                  </a:ext>
                </a:extLst>
              </p:cNvPr>
              <p:cNvSpPr/>
              <p:nvPr/>
            </p:nvSpPr>
            <p:spPr>
              <a:xfrm>
                <a:off x="7808506" y="5781919"/>
                <a:ext cx="187346" cy="18689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1A60943F-D87D-4249-32CB-76A659DCBD87}"/>
                  </a:ext>
                </a:extLst>
              </p:cNvPr>
              <p:cNvSpPr/>
              <p:nvPr/>
            </p:nvSpPr>
            <p:spPr>
              <a:xfrm>
                <a:off x="6669750" y="4407919"/>
                <a:ext cx="1264584" cy="126153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59" name="Grupo 58">
                <a:extLst>
                  <a:ext uri="{FF2B5EF4-FFF2-40B4-BE49-F238E27FC236}">
                    <a16:creationId xmlns:a16="http://schemas.microsoft.com/office/drawing/2014/main" id="{29FD2A28-313B-428E-C622-6B5D864ED26B}"/>
                  </a:ext>
                </a:extLst>
              </p:cNvPr>
              <p:cNvGrpSpPr/>
              <p:nvPr/>
            </p:nvGrpSpPr>
            <p:grpSpPr>
              <a:xfrm>
                <a:off x="6790378" y="5043448"/>
                <a:ext cx="1011667" cy="1009229"/>
                <a:chOff x="2924049" y="2379773"/>
                <a:chExt cx="1555200" cy="1555200"/>
              </a:xfrm>
            </p:grpSpPr>
            <p:sp>
              <p:nvSpPr>
                <p:cNvPr id="60" name="Elipse 59">
                  <a:extLst>
                    <a:ext uri="{FF2B5EF4-FFF2-40B4-BE49-F238E27FC236}">
                      <a16:creationId xmlns:a16="http://schemas.microsoft.com/office/drawing/2014/main" id="{3AD0C815-0371-9B40-1C8B-0F62A788076F}"/>
                    </a:ext>
                  </a:extLst>
                </p:cNvPr>
                <p:cNvSpPr/>
                <p:nvPr/>
              </p:nvSpPr>
              <p:spPr>
                <a:xfrm>
                  <a:off x="2924049" y="2379773"/>
                  <a:ext cx="1555200" cy="1555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1" name="Elipse 60">
                  <a:extLst>
                    <a:ext uri="{FF2B5EF4-FFF2-40B4-BE49-F238E27FC236}">
                      <a16:creationId xmlns:a16="http://schemas.microsoft.com/office/drawing/2014/main" id="{DB4EF246-BFD2-E111-6483-EC71B395350C}"/>
                    </a:ext>
                  </a:extLst>
                </p:cNvPr>
                <p:cNvSpPr/>
                <p:nvPr/>
              </p:nvSpPr>
              <p:spPr>
                <a:xfrm>
                  <a:off x="3001808" y="2458167"/>
                  <a:ext cx="1399680" cy="139968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67EFF62-F668-1ACD-B63F-AB071DAD0603}"/>
                </a:ext>
              </a:extLst>
            </p:cNvPr>
            <p:cNvGrpSpPr/>
            <p:nvPr/>
          </p:nvGrpSpPr>
          <p:grpSpPr>
            <a:xfrm>
              <a:off x="2948763" y="4292999"/>
              <a:ext cx="2596416" cy="1742733"/>
              <a:chOff x="2948763" y="4292999"/>
              <a:chExt cx="2596416" cy="1742733"/>
            </a:xfrm>
          </p:grpSpPr>
          <p:pic>
            <p:nvPicPr>
              <p:cNvPr id="30" name="Gráfico 29" descr="Flecha: recto">
                <a:extLst>
                  <a:ext uri="{FF2B5EF4-FFF2-40B4-BE49-F238E27FC236}">
                    <a16:creationId xmlns:a16="http://schemas.microsoft.com/office/drawing/2014/main" id="{E71A3F76-37C4-A117-09AB-99D1B5717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3883141" y="5315732"/>
                <a:ext cx="720000" cy="720000"/>
              </a:xfrm>
              <a:prstGeom prst="rect">
                <a:avLst/>
              </a:prstGeom>
            </p:spPr>
          </p:pic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13220E5-1814-15DD-5DA2-970CD2FE4518}"/>
                  </a:ext>
                </a:extLst>
              </p:cNvPr>
              <p:cNvSpPr txBox="1"/>
              <p:nvPr/>
            </p:nvSpPr>
            <p:spPr>
              <a:xfrm>
                <a:off x="2948763" y="4292999"/>
                <a:ext cx="2596416" cy="1030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dirty="0">
                    <a:solidFill>
                      <a:srgbClr val="FFC000"/>
                    </a:solidFill>
                    <a:latin typeface="Arial Rounded MT Bold" panose="020F0704030504030204" pitchFamily="34" charset="0"/>
                  </a:rPr>
                  <a:t>Disminuye</a:t>
                </a:r>
                <a:r>
                  <a:rPr lang="es-MX" sz="16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 el</a:t>
                </a:r>
              </a:p>
              <a:p>
                <a:pPr algn="ctr"/>
                <a:r>
                  <a:rPr lang="es-MX" sz="16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valor de la variable en el eje Y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B66B100-AD85-C715-7B75-1FFF8DCEDCCF}"/>
                </a:ext>
              </a:extLst>
            </p:cNvPr>
            <p:cNvGrpSpPr/>
            <p:nvPr/>
          </p:nvGrpSpPr>
          <p:grpSpPr>
            <a:xfrm>
              <a:off x="8489830" y="4177272"/>
              <a:ext cx="2596416" cy="1742733"/>
              <a:chOff x="2948763" y="4292999"/>
              <a:chExt cx="2596416" cy="1742733"/>
            </a:xfrm>
          </p:grpSpPr>
          <p:pic>
            <p:nvPicPr>
              <p:cNvPr id="28" name="Gráfico 27" descr="Flecha: recto">
                <a:extLst>
                  <a:ext uri="{FF2B5EF4-FFF2-40B4-BE49-F238E27FC236}">
                    <a16:creationId xmlns:a16="http://schemas.microsoft.com/office/drawing/2014/main" id="{A9B9EF60-D476-5E9F-1386-980D3EBA0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3883141" y="5315732"/>
                <a:ext cx="720000" cy="720000"/>
              </a:xfrm>
              <a:prstGeom prst="rect">
                <a:avLst/>
              </a:prstGeom>
            </p:spPr>
          </p:pic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E4205F8D-11F0-9D9E-3763-88881B03FCE4}"/>
                  </a:ext>
                </a:extLst>
              </p:cNvPr>
              <p:cNvSpPr txBox="1"/>
              <p:nvPr/>
            </p:nvSpPr>
            <p:spPr>
              <a:xfrm>
                <a:off x="2948763" y="4292999"/>
                <a:ext cx="2596416" cy="1030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dirty="0">
                    <a:solidFill>
                      <a:srgbClr val="FFC000"/>
                    </a:solidFill>
                    <a:latin typeface="Arial Rounded MT Bold" panose="020F0704030504030204" pitchFamily="34" charset="0"/>
                  </a:rPr>
                  <a:t>Disminuye</a:t>
                </a:r>
                <a:r>
                  <a:rPr lang="es-MX" sz="16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 el</a:t>
                </a:r>
              </a:p>
              <a:p>
                <a:pPr algn="ctr"/>
                <a:r>
                  <a:rPr lang="es-MX" sz="16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valor de la variable en el eje X</a:t>
                </a:r>
              </a:p>
            </p:txBody>
          </p:sp>
        </p:grp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3CAABA97-F9AC-2038-A0D6-547B2A873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494638">
              <a:off x="787597" y="2581221"/>
              <a:ext cx="1145953" cy="956993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481DBB48-F261-C1A1-A40A-BFDC9DA6F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30208">
              <a:off x="666097" y="3963392"/>
              <a:ext cx="1145953" cy="956993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12E15127-2780-6E72-C46E-2F4655F20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26150">
              <a:off x="6895289" y="1862726"/>
              <a:ext cx="1145953" cy="956993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0D1CE802-5AFE-BB85-CD23-E85EEB9E2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7654">
              <a:off x="5664348" y="4708893"/>
              <a:ext cx="1145953" cy="956993"/>
            </a:xfrm>
            <a:prstGeom prst="rect">
              <a:avLst/>
            </a:prstGeom>
          </p:spPr>
        </p:pic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FAB039B7-4C62-A5B6-6090-2EC43805A4E7}"/>
                </a:ext>
              </a:extLst>
            </p:cNvPr>
            <p:cNvGrpSpPr/>
            <p:nvPr/>
          </p:nvGrpSpPr>
          <p:grpSpPr>
            <a:xfrm>
              <a:off x="8484097" y="1592481"/>
              <a:ext cx="2596416" cy="1747466"/>
              <a:chOff x="8484097" y="1592481"/>
              <a:chExt cx="2596416" cy="1747466"/>
            </a:xfrm>
          </p:grpSpPr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2D43CBD0-A650-74A9-6997-8624623C89CC}"/>
                  </a:ext>
                </a:extLst>
              </p:cNvPr>
              <p:cNvSpPr txBox="1"/>
              <p:nvPr/>
            </p:nvSpPr>
            <p:spPr>
              <a:xfrm>
                <a:off x="8484097" y="1592481"/>
                <a:ext cx="2596416" cy="1030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dirty="0">
                    <a:solidFill>
                      <a:srgbClr val="FFC000"/>
                    </a:solidFill>
                    <a:latin typeface="Arial Rounded MT Bold" panose="020F0704030504030204" pitchFamily="34" charset="0"/>
                  </a:rPr>
                  <a:t>Aumenta</a:t>
                </a:r>
                <a:r>
                  <a:rPr lang="es-MX" sz="16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 el</a:t>
                </a:r>
              </a:p>
              <a:p>
                <a:pPr algn="ctr"/>
                <a:r>
                  <a:rPr lang="es-MX" sz="16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valor de la variable en el eje X </a:t>
                </a:r>
              </a:p>
            </p:txBody>
          </p:sp>
          <p:pic>
            <p:nvPicPr>
              <p:cNvPr id="27" name="Gráfico 26" descr="Flecha: recto">
                <a:extLst>
                  <a:ext uri="{FF2B5EF4-FFF2-40B4-BE49-F238E27FC236}">
                    <a16:creationId xmlns:a16="http://schemas.microsoft.com/office/drawing/2014/main" id="{58962E2F-E69A-655D-F9CA-E98AF361B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9422305" y="2619947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1912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556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72473-8393-796A-5023-B36CA016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8B9FD5-70CA-99CA-B0CE-5F5EE8F66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6" t="20155" r="15440" b="12714"/>
          <a:stretch/>
        </p:blipFill>
        <p:spPr>
          <a:xfrm>
            <a:off x="1280480" y="893133"/>
            <a:ext cx="963104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3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60A84-C950-8472-ED5F-4F7A5FB0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F7FA21A-1199-3FD8-171C-9885DDACD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1" b="4797"/>
          <a:stretch/>
        </p:blipFill>
        <p:spPr>
          <a:xfrm>
            <a:off x="4254691" y="0"/>
            <a:ext cx="7585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7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19C02-9FE9-AA74-1E30-99DD33F4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6E8B5815-5E7B-61A4-FF1B-039DE82AD3B0}"/>
              </a:ext>
            </a:extLst>
          </p:cNvPr>
          <p:cNvSpPr/>
          <p:nvPr/>
        </p:nvSpPr>
        <p:spPr>
          <a:xfrm>
            <a:off x="2526960" y="32414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72122"/>
              <a:gd name="adj6" fmla="val 4179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5B8C1649-78F4-E153-38C1-6E9AFD943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1" b="8316"/>
          <a:stretch/>
        </p:blipFill>
        <p:spPr>
          <a:xfrm>
            <a:off x="1047946" y="1649484"/>
            <a:ext cx="10096107" cy="50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0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E677D-C4F8-C436-DB4C-743F523A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F5149701-2720-1E45-F4D5-762EACFAC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1" b="8271"/>
          <a:stretch/>
        </p:blipFill>
        <p:spPr>
          <a:xfrm>
            <a:off x="1047946" y="1059036"/>
            <a:ext cx="10131213" cy="555148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2441489-3E5B-358E-7AC4-2EF4090082B3}"/>
              </a:ext>
            </a:extLst>
          </p:cNvPr>
          <p:cNvSpPr/>
          <p:nvPr/>
        </p:nvSpPr>
        <p:spPr>
          <a:xfrm>
            <a:off x="2462987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4319"/>
              <a:gd name="adj4" fmla="val 180024"/>
              <a:gd name="adj5" fmla="val 249817"/>
              <a:gd name="adj6" fmla="val 3100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1E39300-DA67-09C6-7C3F-088266F91A6A}"/>
              </a:ext>
            </a:extLst>
          </p:cNvPr>
          <p:cNvSpPr/>
          <p:nvPr/>
        </p:nvSpPr>
        <p:spPr>
          <a:xfrm>
            <a:off x="7875181" y="415498"/>
            <a:ext cx="957734" cy="612648"/>
          </a:xfrm>
          <a:prstGeom prst="wedgeEllipseCallout">
            <a:avLst>
              <a:gd name="adj1" fmla="val -132638"/>
              <a:gd name="adj2" fmla="val 19138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V5</a:t>
            </a:r>
          </a:p>
        </p:txBody>
      </p:sp>
    </p:spTree>
    <p:extLst>
      <p:ext uri="{BB962C8B-B14F-4D97-AF65-F5344CB8AC3E}">
        <p14:creationId xmlns:p14="http://schemas.microsoft.com/office/powerpoint/2010/main" val="4489615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385</Words>
  <Application>Microsoft Office PowerPoint</Application>
  <PresentationFormat>Panorámica</PresentationFormat>
  <Paragraphs>82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Arial Rounded MT Bold</vt:lpstr>
      <vt:lpstr>Calibri</vt:lpstr>
      <vt:lpstr>Trebuchet MS</vt:lpstr>
      <vt:lpstr>Tema de Office</vt:lpstr>
      <vt:lpstr>PRÁCTICA 8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Poso 5</vt:lpstr>
      <vt:lpstr>Paso 6</vt:lpstr>
      <vt:lpstr>Paso 7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124</cp:revision>
  <dcterms:created xsi:type="dcterms:W3CDTF">2017-08-15T18:33:09Z</dcterms:created>
  <dcterms:modified xsi:type="dcterms:W3CDTF">2022-08-23T22:02:09Z</dcterms:modified>
</cp:coreProperties>
</file>